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PARKER ソネット オリジナル マルチファンクション</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長さ139mm/軸径10.2mmΦ</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重量 : 20g</a:t>
            </a:r>
            <a:r>
              <a:rPr lang="ja-JP" altLang="en-US" sz="900">
                <a:solidFill>
                  <a:schemeClr val="dk1"/>
                </a:solidFill>
                <a:latin typeface="Meiryo"/>
                <a:ea typeface="Meiryo"/>
                <a:cs typeface="Meiryo"/>
                <a:sym typeface="Meiryo"/>
              </a:rPr>
              <a:t>　</a:t>
            </a:r>
            <a:r>
              <a:rPr lang="ja" sz="900">
                <a:solidFill>
                  <a:schemeClr val="dk1"/>
                </a:solidFill>
                <a:latin typeface="Meiryo"/>
                <a:ea typeface="Meiryo"/>
                <a:cs typeface="Meiryo"/>
                <a:sym typeface="Meiryo"/>
              </a:rPr>
              <a:t>機能 </a:t>
            </a:r>
            <a:r>
              <a:rPr lang="ja" sz="900" dirty="0">
                <a:solidFill>
                  <a:schemeClr val="dk1"/>
                </a:solidFill>
                <a:latin typeface="Meiryo"/>
                <a:ea typeface="Meiryo"/>
                <a:cs typeface="Meiryo"/>
                <a:sym typeface="Meiryo"/>
              </a:rPr>
              <a:t>: ボールペン/ツイストタイプ ペンシル/ノックタイプ</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付属品 : S1169312(ブラックF)/S1169322(レッドF) ペンシル0.5mm</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包装 : PK プレステージライン ギフトBOX</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手提げ袋（W260×H195×D85mm）はオプション（別売り）です。ご希望の方は見積りご依頼の際、備考欄にその旨をご記入ください。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スーツのポケットや手帳に挟んで持ち歩いても邪魔になりにくい細身のシルエットながら、細部にまでこだわったラグジュアリーなデザインが目を引く、マルチファンクションペンです。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125</Words>
  <Application>Microsoft Office PowerPoint</Application>
  <PresentationFormat>画面に合わせる (16:9)</PresentationFormat>
  <Paragraphs>15</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2026-06-24T03:12:44Z</dcterms:modified>
</cp:coreProperties>
</file>