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オリジナルデザイン歯ブラシ（COLORPPO）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飽和ポリエステル樹脂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長さ175mm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キャップ付き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個別袋入れ有り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インクジェット印刷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デザイン性と実用性を兼ね備えたオリジナル歯ブラシ（大人用、長さ175mm）を製作出来ます。持ち手部分のデザインをお客様のデザインデータをフルカラーにて再現いたします。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