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オリジナルデザイン歯ブラシ（レンズ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キッズ用）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素材：飽和ポリエステル樹脂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サイズ：長さ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174mm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付属品：キャップ付き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包装：個別袋入れ有り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備考：インクジェット印刷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デザイン性と実用性を兼ね備えたオリジナル歯ブラシ（大人用、長さ</a:t>
            </a:r>
            <a:r>
              <a:rPr lang="en-US" altLang="ja-JP" sz="1600" dirty="0"/>
              <a:t>165mm</a:t>
            </a:r>
            <a:r>
              <a:rPr lang="ja-JP" altLang="en-US" sz="1600" dirty="0"/>
              <a:t>）を製作出来ます。持ち手部分のデザインをお客様のデザインデータをフルカラーにて再現いたします。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6" name="図 65">
            <a:extLst>
              <a:ext uri="{FF2B5EF4-FFF2-40B4-BE49-F238E27FC236}">
                <a16:creationId xmlns:a16="http://schemas.microsoft.com/office/drawing/2014/main" id="{22755A2A-9605-A6CE-5C2C-2E25AEDDDB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311" y="146191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1152</TotalTime>
  <Words>72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274</cp:revision>
  <cp:lastPrinted>2021-07-20T08:57:41Z</cp:lastPrinted>
  <dcterms:created xsi:type="dcterms:W3CDTF">2021-06-21T09:41:39Z</dcterms:created>
  <dcterms:modified xsi:type="dcterms:W3CDTF">2024-09-10T07:20:10Z</dcterms:modified>
</cp:coreProperties>
</file>