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151908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オリジナル</a:t>
            </a:r>
            <a:r>
              <a:rPr lang="en-US" altLang="ja-JP" sz="2000" dirty="0" err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Napool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フロス（国産糸）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サイズ：フロス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/50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ｍ ケース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/D55mm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包装：個別袋入れ有り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備考：インクジェット印刷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歯の間に付いた汚れをしっかり取り除くデンタルフロス。丸い専用ケースの表面にお客様のデザインデータをフルカラーにて再現し、オリジナルのオーラルケアグッズが作成出来ます。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4" name="図 63">
            <a:extLst>
              <a:ext uri="{FF2B5EF4-FFF2-40B4-BE49-F238E27FC236}">
                <a16:creationId xmlns:a16="http://schemas.microsoft.com/office/drawing/2014/main" id="{15EED4EE-90D1-DBA5-AE53-EDAE2C0026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6144" y="1323728"/>
            <a:ext cx="3706028" cy="370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1138</TotalTime>
  <Words>74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273</cp:revision>
  <cp:lastPrinted>2021-07-20T08:57:41Z</cp:lastPrinted>
  <dcterms:created xsi:type="dcterms:W3CDTF">2021-06-21T09:41:39Z</dcterms:created>
  <dcterms:modified xsi:type="dcterms:W3CDTF">2024-09-10T07:06:21Z</dcterms:modified>
</cp:coreProperties>
</file>