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オリジナル香り付きフロス（イタリア糸）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フロス/50ｍ ケース/D55mm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個別袋入れ有り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8種類のフルーティーな香りに包まれたデンタルフロス。丸い専用ケースの表面にお客様のデザインデータをフルカラーにて再現し、オリジナルのオーラルケアグッズが作成出来ます。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