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ぺんてる ぺんてるサインペン ※オリジナルのみ</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全2色</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ペン先：アクリル繊維 先金：真鍮 尾栓：再生PE 軸・キャップ：再生PP</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18×13×133mm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10g</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ぺんてる独自のアクリル繊維を使用したペン先は、なめらかなタッチでスラスラ書けることから世界中で愛されているサインペンです。インキカラーは全8色展開。ノベルティ用にも人気です。※当店価格は無地の価格となりま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