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ぺんてる フィットライン ※オリジナルのみ</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全5色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材質/前軸・大小キャップ：再生PP 軸：PP ペン先・中綿：ポリエステル繊維</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11×17×141mm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9g</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クッションのある特殊なペン先で、線などが綺麗に安定して引ける実用的かつシンプルな蛍光ペンです。オリジナルの名入れプリントが可能なため、ノベルティ用などにもおすすめです。※当店価格は無地の価格と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