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ぺんてる ノック式ハンディラインS ※オリジナルのみ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全6色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軸・ノック：再生PP、クリップ：PC、ペン先：ポリエステル繊維内部部品：PP・POM・合成ゴム・鉄・ポリエステル繊維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12×16×145mm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11g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ボールペンのようにノック式で片手でペン先を出し入れできるため、キャップをなくす心配もなくて使い勝手の良い蛍光ペンです。カラーバリエーションは全6色。オリジナル名入れも可能です。※当店価格は無地の価格となります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