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アクロボール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シリーズ　バイオマスプラスチック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WBA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（ホワイト）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、最大径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φ11.3mm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機能：方式：ノック式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包装：バイオマス仕様のパック包装が可能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備考：極細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ボールと細字の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から選べる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種類。書き味なめらかな低粘度油性インキ「アクロインキ」を使用。バイオマスプラ（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）マークを取得。グリーン購入法適合商品。差し込み式クリッププレートご希望の方はご相談ください。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396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ja-JP" altLang="en-US" sz="1200" dirty="0"/>
              <a:t>植物由来のバイオマスプラスチックを本体の一部に使用した、環境にやさしいノベルティ専用名入れボールペン。パイロット製品ならではの書き味なめらかなアクロインキと、握りやすいタイヤパターングリップを使用し、使い心地も抜群。バイオマスプラ（</a:t>
            </a:r>
            <a:r>
              <a:rPr lang="en-US" altLang="ja-JP" sz="1200" dirty="0"/>
              <a:t>BP</a:t>
            </a:r>
            <a:r>
              <a:rPr lang="ja-JP" altLang="en-US" sz="1200" dirty="0"/>
              <a:t>）マークを取得した、グリーン購入法適合商品。環境に配慮した商品をノベルティに採用して、地球温暖化防止に貢献ができます。</a:t>
            </a:r>
            <a:r>
              <a:rPr lang="en-US" altLang="ja-JP" sz="1200" dirty="0"/>
              <a:t>※</a:t>
            </a:r>
            <a:r>
              <a:rPr lang="ja-JP" altLang="en-US" sz="1200" dirty="0"/>
              <a:t>プリントを行わない場合も最小ロットは</a:t>
            </a:r>
            <a:r>
              <a:rPr lang="en-US" altLang="ja-JP" sz="1200" dirty="0"/>
              <a:t>100</a:t>
            </a:r>
            <a:r>
              <a:rPr lang="ja-JP" altLang="en-US" sz="1200" dirty="0"/>
              <a:t>個からになります。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2BE1644-EB77-97BE-2F11-CEE05F4DF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23" y="1392793"/>
            <a:ext cx="3555423" cy="35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186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2024-07-25T02:21:58Z</dcterms:modified>
</cp:coreProperties>
</file>