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PILOT スーパーグリップG ノック式 ※オリジナルのみ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全6色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最大径Φ10.6mm 全長146mm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機能 : 0.7mm・ノック式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握り部分にグリッドグリップが付いており、滑りにくいため長時間でも疲れにくいノック式のボールペンです。全6色展開から選択可能で、オリジナルの名入れプリントが可能です。当店価格は無地の価格となります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