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96" d="100"/>
          <a:sy n="96" d="100"/>
        </p:scale>
        <p:origin x="271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フリクションボールノック 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0.5mm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9255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素材：ポリカーボネート、エラストマー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サイズ：全長約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146mm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、最大径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φ11.1mm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OPP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袋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備考：極細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0.5mm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ボール。クリップスライドノック式。本体色と同じフリクションインクは全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色。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B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（ブラック）・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R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（レッド）・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L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（ブルー）・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BB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（ブルーブラック）・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g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（グリーン）・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O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（オレンジ）・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（ピンク）・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LB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（ライトブルー）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31A1040-38AB-0647-BD57-A8AE861D20F5}"/>
              </a:ext>
            </a:extLst>
          </p:cNvPr>
          <p:cNvSpPr txBox="1"/>
          <p:nvPr/>
        </p:nvSpPr>
        <p:spPr>
          <a:xfrm>
            <a:off x="8151628" y="40332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E0DEE68-B29B-4E44-B075-EC371AE600A8}"/>
              </a:ext>
            </a:extLst>
          </p:cNvPr>
          <p:cNvSpPr txBox="1"/>
          <p:nvPr/>
        </p:nvSpPr>
        <p:spPr>
          <a:xfrm>
            <a:off x="9838660" y="392695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949CA04-F994-CB41-A9F7-DB00BFD8F160}"/>
              </a:ext>
            </a:extLst>
          </p:cNvPr>
          <p:cNvSpPr txBox="1"/>
          <p:nvPr/>
        </p:nvSpPr>
        <p:spPr>
          <a:xfrm>
            <a:off x="9540949" y="346621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93A13B1-A79F-5A48-AF90-DCA933A6F93C}"/>
              </a:ext>
            </a:extLst>
          </p:cNvPr>
          <p:cNvSpPr txBox="1"/>
          <p:nvPr/>
        </p:nvSpPr>
        <p:spPr>
          <a:xfrm>
            <a:off x="10086753" y="247384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1947353-CE6B-5941-A69E-F8C69B4B7F8E}"/>
              </a:ext>
            </a:extLst>
          </p:cNvPr>
          <p:cNvSpPr txBox="1"/>
          <p:nvPr/>
        </p:nvSpPr>
        <p:spPr>
          <a:xfrm>
            <a:off x="-674557" y="10418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A694227E-35A0-BC45-B4B3-10C0BE19C792}"/>
              </a:ext>
            </a:extLst>
          </p:cNvPr>
          <p:cNvSpPr txBox="1"/>
          <p:nvPr/>
        </p:nvSpPr>
        <p:spPr>
          <a:xfrm>
            <a:off x="6223000" y="34417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168EF753-87BF-FA49-B3C8-FFADD62EDFAB}"/>
              </a:ext>
            </a:extLst>
          </p:cNvPr>
          <p:cNvSpPr txBox="1"/>
          <p:nvPr/>
        </p:nvSpPr>
        <p:spPr>
          <a:xfrm>
            <a:off x="5949950" y="34163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324E41E-3866-E048-AA35-05280DE458D9}"/>
              </a:ext>
            </a:extLst>
          </p:cNvPr>
          <p:cNvSpPr txBox="1"/>
          <p:nvPr/>
        </p:nvSpPr>
        <p:spPr>
          <a:xfrm>
            <a:off x="9525000" y="315806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88061B6-B227-F945-9FD3-54E55A954891}"/>
              </a:ext>
            </a:extLst>
          </p:cNvPr>
          <p:cNvSpPr txBox="1"/>
          <p:nvPr/>
        </p:nvSpPr>
        <p:spPr>
          <a:xfrm>
            <a:off x="8390467" y="733213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7B904E5-64B7-744A-9CEE-65B9899ED486}"/>
              </a:ext>
            </a:extLst>
          </p:cNvPr>
          <p:cNvSpPr txBox="1"/>
          <p:nvPr/>
        </p:nvSpPr>
        <p:spPr>
          <a:xfrm>
            <a:off x="8017933" y="-736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391681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 algn="just">
              <a:lnSpc>
                <a:spcPts val="2000"/>
              </a:lnSpc>
            </a:pPr>
            <a:r>
              <a:rPr lang="ja-JP" altLang="en-US" sz="1600" dirty="0"/>
              <a:t>実用的で大人気！パイロットのノック式フリクションボールペンのサイドまたはクリップに名入れが可能。こすると消えるフリクションインキは本体カラーと同じく全</a:t>
            </a:r>
            <a:r>
              <a:rPr lang="en-US" altLang="ja-JP" sz="1600" dirty="0"/>
              <a:t>8</a:t>
            </a:r>
            <a:r>
              <a:rPr lang="ja-JP" altLang="en-US" sz="1600" dirty="0"/>
              <a:t>色から選べます。</a:t>
            </a:r>
            <a:r>
              <a:rPr lang="en-US" altLang="ja-JP" sz="1600" dirty="0"/>
              <a:t>※</a:t>
            </a:r>
            <a:r>
              <a:rPr lang="ja-JP" altLang="en-US" sz="1600" dirty="0"/>
              <a:t>プリントを行わない場合も、最小ロットは</a:t>
            </a:r>
            <a:r>
              <a:rPr lang="en-US" altLang="ja-JP" sz="1600" dirty="0"/>
              <a:t>100</a:t>
            </a:r>
            <a:r>
              <a:rPr lang="ja-JP" altLang="en-US" sz="1600" dirty="0"/>
              <a:t>個からになります。</a:t>
            </a:r>
            <a:endParaRPr lang="en-US" altLang="ja-JP" sz="16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 dirty="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E281DBF-8DD7-8944-B461-C25086974C88}"/>
              </a:ext>
            </a:extLst>
          </p:cNvPr>
          <p:cNvSpPr txBox="1"/>
          <p:nvPr/>
        </p:nvSpPr>
        <p:spPr>
          <a:xfrm>
            <a:off x="8007178" y="-14828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pic>
        <p:nvPicPr>
          <p:cNvPr id="12" name="図 11" descr="筆記用具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D2BAE056-EDCC-E508-639B-BA1F6601DC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081" y="1434753"/>
            <a:ext cx="3401734" cy="3401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1037</TotalTime>
  <Words>135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五十嵐弘行</cp:lastModifiedBy>
  <cp:revision>286</cp:revision>
  <cp:lastPrinted>2021-07-20T08:57:41Z</cp:lastPrinted>
  <dcterms:created xsi:type="dcterms:W3CDTF">2021-06-21T09:41:39Z</dcterms:created>
  <dcterms:modified xsi:type="dcterms:W3CDTF">2025-03-24T11:00:21Z</dcterms:modified>
</cp:coreProperties>
</file>