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フリクションボールノック</a:t>
            </a:r>
            <a:r>
              <a:rPr lang="en-US" altLang="ja-JP" sz="2000" dirty="0">
                <a:solidFill>
                  <a:schemeClr val="bg1"/>
                </a:solidFill>
                <a:latin typeface="Meiryo UI" panose="020B0604030504040204" pitchFamily="34" charset="-128"/>
                <a:ea typeface="Meiryo UI" panose="020B0604030504040204" pitchFamily="34" charset="-128"/>
              </a:rPr>
              <a:t>05 </a:t>
            </a:r>
            <a:r>
              <a:rPr lang="ja-JP" altLang="en-US" sz="2000" dirty="0">
                <a:solidFill>
                  <a:schemeClr val="bg1"/>
                </a:solidFill>
                <a:latin typeface="Meiryo UI" panose="020B0604030504040204" pitchFamily="34" charset="-128"/>
                <a:ea typeface="Meiryo UI" panose="020B0604030504040204" pitchFamily="34" charset="-128"/>
              </a:rPr>
              <a:t>バイオマスプラスチック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WBA</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146mm</a:t>
            </a:r>
            <a:r>
              <a:rPr lang="ja-JP" altLang="en-US" sz="900" dirty="0">
                <a:latin typeface="Meiryo UI" panose="020B0604030504040204" pitchFamily="34" charset="-128"/>
                <a:ea typeface="Meiryo UI" panose="020B0604030504040204" pitchFamily="34" charset="-128"/>
              </a:rPr>
              <a:t>、最大径</a:t>
            </a:r>
            <a:r>
              <a:rPr lang="en-US" altLang="ja-JP" sz="900" dirty="0">
                <a:latin typeface="Meiryo UI" panose="020B0604030504040204" pitchFamily="34" charset="-128"/>
                <a:ea typeface="Meiryo UI" panose="020B0604030504040204" pitchFamily="34" charset="-128"/>
              </a:rPr>
              <a:t>φ11.1mm</a:t>
            </a:r>
          </a:p>
          <a:p>
            <a:r>
              <a:rPr lang="ja-JP" altLang="en-US" sz="900" dirty="0">
                <a:latin typeface="Meiryo UI" panose="020B0604030504040204" pitchFamily="34" charset="-128"/>
                <a:ea typeface="Meiryo UI" panose="020B0604030504040204" pitchFamily="34" charset="-128"/>
              </a:rPr>
              <a:t>機能：方式：クリップスライドノック式</a:t>
            </a:r>
          </a:p>
          <a:p>
            <a:r>
              <a:rPr lang="ja-JP" altLang="en-US" sz="900" dirty="0">
                <a:latin typeface="Meiryo UI" panose="020B0604030504040204" pitchFamily="34" charset="-128"/>
                <a:ea typeface="Meiryo UI" panose="020B0604030504040204" pitchFamily="34" charset="-128"/>
              </a:rPr>
              <a:t>包装：バイオマス仕様のパック包装が可能</a:t>
            </a:r>
          </a:p>
          <a:p>
            <a:r>
              <a:rPr lang="ja-JP" altLang="en-US" sz="900" dirty="0">
                <a:latin typeface="Meiryo UI" panose="020B0604030504040204" pitchFamily="34" charset="-128"/>
                <a:ea typeface="Meiryo UI" panose="020B0604030504040204" pitchFamily="34" charset="-128"/>
              </a:rPr>
              <a:t>備考：極細</a:t>
            </a:r>
            <a:r>
              <a:rPr lang="en-US" altLang="ja-JP" sz="900" dirty="0">
                <a:latin typeface="Meiryo UI" panose="020B0604030504040204" pitchFamily="34" charset="-128"/>
                <a:ea typeface="Meiryo UI" panose="020B0604030504040204" pitchFamily="34" charset="-128"/>
              </a:rPr>
              <a:t>0.5mm</a:t>
            </a:r>
            <a:r>
              <a:rPr lang="ja-JP" altLang="en-US" sz="900" dirty="0">
                <a:latin typeface="Meiryo UI" panose="020B0604030504040204" pitchFamily="34" charset="-128"/>
                <a:ea typeface="Meiryo UI" panose="020B0604030504040204" pitchFamily="34" charset="-128"/>
              </a:rPr>
              <a:t>ボール。摩擦熱で筆跡を消去できる筆記具「フリクション」黒インク使用。バイオマスプラ（</a:t>
            </a:r>
            <a:r>
              <a:rPr lang="en-US" altLang="ja-JP" sz="900" dirty="0">
                <a:latin typeface="Meiryo UI" panose="020B0604030504040204" pitchFamily="34" charset="-128"/>
                <a:ea typeface="Meiryo UI" panose="020B0604030504040204" pitchFamily="34" charset="-128"/>
              </a:rPr>
              <a:t>BP</a:t>
            </a:r>
            <a:r>
              <a:rPr lang="ja-JP" altLang="en-US" sz="900" dirty="0">
                <a:latin typeface="Meiryo UI" panose="020B0604030504040204" pitchFamily="34" charset="-128"/>
                <a:ea typeface="Meiryo UI" panose="020B0604030504040204" pitchFamily="34" charset="-128"/>
              </a:rPr>
              <a:t>）マークを取得。グリーン購入法適合商品。差し込み式クリッププレートご希望の方はご相談ください。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94182"/>
          </a:xfrm>
          <a:prstGeom prst="rect">
            <a:avLst/>
          </a:prstGeom>
          <a:noFill/>
        </p:spPr>
        <p:txBody>
          <a:bodyPr wrap="square" lIns="0" tIns="46800" rIns="0" spcCol="360000" rtlCol="0">
            <a:spAutoFit/>
          </a:bodyPr>
          <a:lstStyle/>
          <a:p>
            <a:pPr algn="just">
              <a:lnSpc>
                <a:spcPts val="1500"/>
              </a:lnSpc>
            </a:pPr>
            <a:r>
              <a:rPr lang="ja-JP" altLang="en-US" sz="1200" dirty="0"/>
              <a:t>ノベルティアイテムとして大人気！こすって消えるフリクションペンの本体の一部に、植物由来のバイオマスプラスチックを使用した環境にやさしいノベルティ専用名入れボールペンが登場。カーボンニュートラルな素材を使用した製品のため、ノベルティに採用することで配布者も化石資源の使用量を削減する地球温暖化防止に貢献ができます。バイオマスプラ（</a:t>
            </a:r>
            <a:r>
              <a:rPr lang="en-US" altLang="ja-JP" sz="1200" dirty="0"/>
              <a:t>BP</a:t>
            </a:r>
            <a:r>
              <a:rPr lang="ja-JP" altLang="en-US" sz="1200" dirty="0"/>
              <a:t>）マークを取得した、グリーン購入法適合商品です。</a:t>
            </a:r>
            <a:r>
              <a:rPr lang="en-US" altLang="ja-JP" sz="1200" dirty="0"/>
              <a:t>※</a:t>
            </a:r>
            <a:r>
              <a:rPr lang="ja-JP" altLang="en-US" sz="1200" dirty="0"/>
              <a:t>プリントを行わない場合も最小ロットは</a:t>
            </a:r>
            <a:r>
              <a:rPr lang="en-US" altLang="ja-JP" sz="1200" dirty="0"/>
              <a:t>100</a:t>
            </a:r>
            <a:r>
              <a:rPr lang="ja-JP" altLang="en-US" sz="1200" dirty="0"/>
              <a:t>個からになります。</a:t>
            </a:r>
            <a:endParaRPr lang="en-US" altLang="ja-JP" sz="12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3" name="図 112">
            <a:extLst>
              <a:ext uri="{FF2B5EF4-FFF2-40B4-BE49-F238E27FC236}">
                <a16:creationId xmlns:a16="http://schemas.microsoft.com/office/drawing/2014/main" id="{ADAB7E6F-92B3-B69C-FC0E-4932C32ADF50}"/>
              </a:ext>
            </a:extLst>
          </p:cNvPr>
          <p:cNvPicPr>
            <a:picLocks noChangeAspect="1"/>
          </p:cNvPicPr>
          <p:nvPr/>
        </p:nvPicPr>
        <p:blipFill>
          <a:blip r:embed="rId5"/>
          <a:stretch>
            <a:fillRect/>
          </a:stretch>
        </p:blipFill>
        <p:spPr>
          <a:xfrm>
            <a:off x="738570" y="1371901"/>
            <a:ext cx="3596549" cy="359654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1017</TotalTime>
  <Words>183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281</cp:revision>
  <cp:lastPrinted>2021-07-20T08:57:41Z</cp:lastPrinted>
  <dcterms:created xsi:type="dcterms:W3CDTF">2021-06-21T09:41:39Z</dcterms:created>
  <dcterms:modified xsi:type="dcterms:W3CDTF">2024-07-25T02:21:59Z</dcterms:modified>
</cp:coreProperties>
</file>