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携帯用 安心便座シート さわやかさん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再生紙100％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W372×H432mm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7g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トイレに流せる便座シートです。素材は100％再生紙を使用しているため地球環境にも優しく衛生的に使えます。イベントやキャンペーンでのばらまき用などにもおすすめ。2枚入と3枚入から選べます。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