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健康チェックカードルーペ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G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PVC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W54×H85×D0.4mm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2g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5</a:t>
            </a:r>
            <a:r>
              <a:rPr lang="ja-JP" altLang="en-US" sz="1600" dirty="0"/>
              <a:t>～</a:t>
            </a:r>
            <a:r>
              <a:rPr lang="en-US" altLang="ja-JP" sz="1600" dirty="0"/>
              <a:t>10</a:t>
            </a:r>
            <a:r>
              <a:rPr lang="ja-JP" altLang="en-US" sz="1600" dirty="0"/>
              <a:t>秒おでこに当てるだけで簡易的に体温を計測できる上、ルーペ機能もある健康チェックカードです。フルカラーのオリジナルプリントが可能なため、ノベルティ用にも最適です。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9A1719DA-E876-9B04-3D1E-4C30C21F84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9386" y="1474605"/>
            <a:ext cx="3460903" cy="3460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813</TotalTime>
  <Words>67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254</cp:revision>
  <cp:lastPrinted>2021-07-20T08:57:41Z</cp:lastPrinted>
  <dcterms:created xsi:type="dcterms:W3CDTF">2021-06-21T09:41:39Z</dcterms:created>
  <dcterms:modified xsi:type="dcterms:W3CDTF">2024-09-05T08:33:29Z</dcterms:modified>
</cp:coreProperties>
</file>