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エコ・直定規15cm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再生PET100％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W156×H30×D1mm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エコマーク認定商品・グリーン購入法適合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シンプルな直定規です。コンパクトな15センチタイプのため、持ち歩きにも便利です。オリジナル名入れはフルカラープリントで可能なため、販促用としてもアイキャッチ効果は抜群です。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