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エコ・フィーリングチェック直定規15cm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再生PET100％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W156×H30×D1mm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エコマーク認定商品・グリーン購入法適合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ふたりで20秒間同時に指を押さえるとお互いの相性度がわかる、15センチタイプのドキドキ直定規。仕事や勉強の合間の息抜きにおすすめ。オリジナル名入れプリントも可能です。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