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151908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エコ・ストレスチェック直定規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15cm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素材：再生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PET100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％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W156×H30×D1mm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備考：エコマーク認定商品・グリーン購入法適合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10</a:t>
            </a:r>
            <a:r>
              <a:rPr lang="ja-JP" altLang="en-US" sz="1600" dirty="0"/>
              <a:t>秒間指を当てるとストレス度チェックができるため、仕事や勉強の合間の息抜きにもなる</a:t>
            </a:r>
            <a:r>
              <a:rPr lang="en-US" altLang="ja-JP" sz="1600" dirty="0"/>
              <a:t>15</a:t>
            </a:r>
            <a:r>
              <a:rPr lang="ja-JP" altLang="en-US" sz="1600" dirty="0"/>
              <a:t>センチタイプの直定規です。フルカラーでのオリジナル名入れが可能で販促用にもおすすめ。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2C14A3EC-8796-D795-1A0A-E511F6A9DC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2020" y="1381003"/>
            <a:ext cx="3717045" cy="371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1079</TotalTime>
  <Words>83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269</cp:revision>
  <cp:lastPrinted>2021-07-20T08:57:41Z</cp:lastPrinted>
  <dcterms:created xsi:type="dcterms:W3CDTF">2021-06-21T09:41:39Z</dcterms:created>
  <dcterms:modified xsi:type="dcterms:W3CDTF">2024-09-10T06:07:10Z</dcterms:modified>
</cp:coreProperties>
</file>