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エコ・ストレスチェック直定規・両面20cm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再生PET100％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W156×H30×D1mm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エコマーク認定商品・グリーン購入法適合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指を10秒間当てるとストレス度チェックができるため、仕事や勉強の合間の息抜きにもなる20センチタイプの直定規です。フルカラーでのオリジナル名入れが可能で販促用にもおすすめ。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