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エコ・省エネサーモ直定規・両面20cm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再生PET100％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W156×H30×D1mm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エコマーク認定商品・グリーン購入法適合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表面は省エネ表示の温度計が、裏面はローマ字・かな変換一覧表がプリントされた、便利な20センチタイプの直定規。フルカラーのオリジナル名入れが可能なため販促用にもおすすめです。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