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エコ・直定規20 交通標識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再生PET100％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W156×H30×D1mm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エコマーク認定商品・グリーン購入法適合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22種類の代表的な標識がプリントされている20センチタイプの直定規。100％再生PET樹脂で作られているため環境にも優しいアイテム。フルカラーのオリジナル名入れも可能です。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