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151908"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ヘルスチェックカード</a:t>
            </a:r>
            <a:r>
              <a:rPr lang="en-US" altLang="ja-JP" sz="2000" dirty="0">
                <a:solidFill>
                  <a:schemeClr val="bg1"/>
                </a:solidFill>
                <a:latin typeface="Meiryo UI" panose="020B0604030504040204" pitchFamily="34" charset="-128"/>
                <a:ea typeface="Meiryo UI" panose="020B0604030504040204" pitchFamily="34" charset="-128"/>
              </a:rPr>
              <a:t>V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素材：紙・表面</a:t>
            </a:r>
            <a:r>
              <a:rPr lang="en-US" altLang="ja-JP" sz="900" dirty="0">
                <a:latin typeface="Meiryo UI" panose="020B0604030504040204" pitchFamily="34" charset="-128"/>
                <a:ea typeface="Meiryo UI" panose="020B0604030504040204" pitchFamily="34" charset="-128"/>
              </a:rPr>
              <a:t>PP</a:t>
            </a:r>
            <a:r>
              <a:rPr lang="ja-JP" altLang="en-US" sz="900" dirty="0">
                <a:latin typeface="Meiryo UI" panose="020B0604030504040204" pitchFamily="34" charset="-128"/>
                <a:ea typeface="Meiryo UI" panose="020B0604030504040204" pitchFamily="34" charset="-128"/>
              </a:rPr>
              <a:t>樹脂貼り加工</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W85×H55×D0.4mm</a:t>
            </a:r>
          </a:p>
          <a:p>
            <a:r>
              <a:rPr lang="ja-JP" altLang="en-US" sz="900" dirty="0">
                <a:latin typeface="Meiryo UI" panose="020B0604030504040204" pitchFamily="34" charset="-128"/>
                <a:ea typeface="Meiryo UI" panose="020B0604030504040204" pitchFamily="34" charset="-128"/>
              </a:rPr>
              <a:t>重量：</a:t>
            </a:r>
            <a:r>
              <a:rPr lang="en-US" altLang="ja-JP" sz="900" dirty="0">
                <a:latin typeface="Meiryo UI" panose="020B0604030504040204" pitchFamily="34" charset="-128"/>
                <a:ea typeface="Meiryo UI" panose="020B0604030504040204" pitchFamily="34" charset="-128"/>
              </a:rPr>
              <a:t>2g </a:t>
            </a:r>
            <a:endParaRPr lang="ja-JP" altLang="en-US"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指を</a:t>
            </a:r>
            <a:r>
              <a:rPr lang="en-US" altLang="ja-JP" sz="1600" dirty="0"/>
              <a:t>10</a:t>
            </a:r>
            <a:r>
              <a:rPr lang="ja-JP" altLang="en-US" sz="1600" dirty="0"/>
              <a:t>秒間あてるだけで簡易的にコンディションチェックとストレスチェックができる、ヘルスチェックカードです。コンパクトなアイテムのため、イベント等ばらまく販促用に最適。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77" name="図 76">
            <a:extLst>
              <a:ext uri="{FF2B5EF4-FFF2-40B4-BE49-F238E27FC236}">
                <a16:creationId xmlns:a16="http://schemas.microsoft.com/office/drawing/2014/main" id="{F0FB3E04-B9CE-89FD-1B7C-444CF78D74A2}"/>
              </a:ext>
            </a:extLst>
          </p:cNvPr>
          <p:cNvPicPr>
            <a:picLocks noChangeAspect="1"/>
          </p:cNvPicPr>
          <p:nvPr/>
        </p:nvPicPr>
        <p:blipFill>
          <a:blip r:embed="rId5"/>
          <a:stretch>
            <a:fillRect/>
          </a:stretch>
        </p:blipFill>
        <p:spPr>
          <a:xfrm>
            <a:off x="727503" y="1427331"/>
            <a:ext cx="3560090" cy="3560090"/>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1191</TotalTime>
  <Words>64</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279</cp:revision>
  <cp:lastPrinted>2021-07-20T08:57:41Z</cp:lastPrinted>
  <dcterms:created xsi:type="dcterms:W3CDTF">2021-06-21T09:41:39Z</dcterms:created>
  <dcterms:modified xsi:type="dcterms:W3CDTF">2024-09-10T07:58:51Z</dcterms:modified>
</cp:coreProperties>
</file>