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発熱チェックカード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紙・表面PP樹脂貼り加工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W85×H55×D0.4mm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2g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おでこに5秒あてるだけで簡易的に体温を測ることができる発熱チェックカードです。コンパクトなアイテムのため、イベントやキャンペーンでばらまくノベルティ用などに最適です。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