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熱中症予防カード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紙・表面PP樹脂貼り加工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W85×H55×D0.4mm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簡易的に気温26℃から46℃まで測ることができる熱中症予防カードです。オリジナルの名入れプリントもフルカラーで可能なため、イベント等でばらまくノベルティ用などにおすすめです。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