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癒やしタイム・足裏のつぼ健康チェックカード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紙・表面PP樹脂貼り加工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W55×H85×D0.4mm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足裏のツボがカラーでプリントされているため見やすく、また指を10秒間あてるだけでストレス度も計測できる健康チェックカード。フルカラーのオリジナル名入れプリントも可能です。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