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51" autoAdjust="0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9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グロワール ペンケース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フラット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素材：表地＝合皮（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PU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）、裏地＝ポリエステル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W185×H58×D10mm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15g </a:t>
            </a:r>
            <a:endParaRPr lang="ja-JP" altLang="en-US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シックで大人な装いがおしゃれなフラットタイプのペンケースです。高級感のあるレザーライクな見た目ですが</a:t>
            </a:r>
            <a:r>
              <a:rPr lang="en-US" altLang="ja-JP" sz="1600" dirty="0"/>
              <a:t>PVC</a:t>
            </a:r>
            <a:r>
              <a:rPr lang="ja-JP" altLang="en-US" sz="1600" dirty="0"/>
              <a:t>素材のためお手入れもしやすく使い勝手の良いアイテムです。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BDD9397-6490-01B5-02F7-64BC0AFCB7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10995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811</TotalTime>
  <Words>79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276</cp:revision>
  <cp:lastPrinted>2021-07-20T08:57:41Z</cp:lastPrinted>
  <dcterms:created xsi:type="dcterms:W3CDTF">2021-06-21T09:41:39Z</dcterms:created>
  <dcterms:modified xsi:type="dcterms:W3CDTF">2025-08-06T07:34:00Z</dcterms:modified>
</cp:coreProperties>
</file>