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94926" autoAdjust="0"/>
  </p:normalViewPr>
  <p:slideViewPr>
    <p:cSldViewPr snapToGrid="0" snapToObjects="1">
      <p:cViewPr>
        <p:scale>
          <a:sx n="100" d="100"/>
          <a:sy n="100" d="100"/>
        </p:scale>
        <p:origin x="180" y="-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カラモ クルクルたためるマイバッグ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50" charset="-128"/>
                <a:ea typeface="Meiryo UI" panose="020B0604030504040204" pitchFamily="50" charset="-128"/>
              </a:rPr>
              <a:t>素材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ポリエステル</a:t>
            </a:r>
            <a:endParaRPr lang="en-US" altLang="ja-JP" sz="900" spc="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50" charset="-128"/>
                <a:ea typeface="Meiryo UI" panose="020B0604030504040204" pitchFamily="50" charset="-128"/>
              </a:rPr>
              <a:t>サイズ</a:t>
            </a: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：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約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35×28×14cm</a:t>
            </a: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spc="200" dirty="0">
                <a:latin typeface="Meiryo UI" panose="020B0604030504040204" pitchFamily="50" charset="-128"/>
                <a:ea typeface="Meiryo UI" panose="020B0604030504040204" pitchFamily="50" charset="-128"/>
              </a:rPr>
              <a:t>包装：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透明袋入</a:t>
            </a:r>
            <a:endParaRPr lang="en-US" altLang="ja-JP" sz="9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>
              <a:tabLst>
                <a:tab pos="542925" algn="l"/>
                <a:tab pos="715963" algn="l"/>
              </a:tabLst>
            </a:pPr>
            <a:r>
              <a:rPr lang="ja-JP" altLang="en-US" sz="900" dirty="0">
                <a:latin typeface="Meiryo UI" panose="020B0604030504040204" pitchFamily="50" charset="-128"/>
                <a:ea typeface="Meiryo UI" panose="020B0604030504040204" pitchFamily="50" charset="-128"/>
              </a:rPr>
              <a:t>注意事項：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注文単位は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12</a:t>
            </a:r>
            <a:r>
              <a:rPr lang="ja-JP" altLang="en-US" sz="900" b="0" i="0" dirty="0">
                <a:solidFill>
                  <a:srgbClr val="333333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</a:rPr>
              <a:t>枚になります。</a:t>
            </a:r>
            <a:endParaRPr lang="en-US" altLang="ja-JP" sz="900" spc="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コンパクトにたためて携帯に便利な上、お買い物にぴったりのサイズ感が嬉しいマイバッグです。カラーバリエーションは豊富な</a:t>
            </a:r>
            <a:r>
              <a:rPr lang="en-US" altLang="ja-JP" sz="1600" b="0" i="0" dirty="0">
                <a:solidFill>
                  <a:srgbClr val="333333"/>
                </a:solidFill>
                <a:effectLst/>
                <a:latin typeface="-apple-system"/>
              </a:rPr>
              <a:t>5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latin typeface="-apple-system"/>
              </a:rPr>
              <a:t>色展開です。名入れデザインに合わせてお選びください。</a:t>
            </a:r>
            <a:endParaRPr lang="ja-JP" altLang="en-US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9DB5A8A-8654-EB3F-ABBD-DC172F349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534" y="1416182"/>
            <a:ext cx="3560089" cy="356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813</TotalTime>
  <Words>72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875</cp:revision>
  <cp:lastPrinted>2021-07-20T08:57:41Z</cp:lastPrinted>
  <dcterms:created xsi:type="dcterms:W3CDTF">2021-06-21T09:41:39Z</dcterms:created>
  <dcterms:modified xsi:type="dcterms:W3CDTF">2024-07-25T02:21:59Z</dcterms:modified>
</cp:coreProperties>
</file>