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2" d="100"/>
          <a:sy n="92" d="100"/>
        </p:scale>
        <p:origin x="456"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カラモ たっぷりマチのコンビニエコバッグ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26×24×18cm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注文単位は</a:t>
            </a:r>
            <a:r>
              <a:rPr lang="en-US" altLang="ja-JP" sz="900" b="0" i="0" dirty="0">
                <a:solidFill>
                  <a:srgbClr val="333333"/>
                </a:solidFill>
                <a:effectLst/>
                <a:latin typeface="-apple-system"/>
              </a:rPr>
              <a:t>20</a:t>
            </a:r>
            <a:r>
              <a:rPr lang="ja-JP" altLang="en-US" sz="900" b="0" i="0" dirty="0">
                <a:solidFill>
                  <a:srgbClr val="333333"/>
                </a:solidFill>
                <a:effectLst/>
                <a:latin typeface="-apple-system"/>
              </a:rPr>
              <a:t>枚になります。</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お弁当などを横にしなくてもそのまま入れられる広いマチ付きがとっても便利なエコバッグ。カラーバリエーションはネイビー、ライトブルー、ライトグリーンの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16099CF-7C91-2447-478E-94388A580C6F}"/>
              </a:ext>
            </a:extLst>
          </p:cNvPr>
          <p:cNvPicPr>
            <a:picLocks noChangeAspect="1"/>
          </p:cNvPicPr>
          <p:nvPr/>
        </p:nvPicPr>
        <p:blipFill>
          <a:blip r:embed="rId5"/>
          <a:stretch>
            <a:fillRect/>
          </a:stretch>
        </p:blipFill>
        <p:spPr>
          <a:xfrm>
            <a:off x="725407" y="143978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874</cp:revision>
  <cp:lastPrinted>2021-07-20T08:57:41Z</cp:lastPrinted>
  <dcterms:created xsi:type="dcterms:W3CDTF">2021-06-21T09:41:39Z</dcterms:created>
  <dcterms:modified xsi:type="dcterms:W3CDTF">2024-07-25T02:21:59Z</dcterms:modified>
</cp:coreProperties>
</file>