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50" d="100"/>
          <a:sy n="50" d="100"/>
        </p:scale>
        <p:origin x="27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444021"/>
            <a:ext cx="775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トラベルポーチ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ポケット ストラップ付き 充電器 ケーブル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AC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アダプタ モバイルバッテリーなど収納 ガジェットポーチ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57873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ブラック・グレー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W215×D115×H60mm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96g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メイン収納部有効内寸：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W210×D110×H55mm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ファスナーポケットサイズ：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W190×H70mm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メッシュポケットサイズ：メイン収納部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/W95×H70mm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、フラップ部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/W95×H60mm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050924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935508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形状が長方形のため、長さのあるモノなどもきちんと収納できるトラベルポーチです。旅行用としてはもちろん、外回りや出張の多いサラリーマンなどには強い味方となるアイテムです。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AE7E20-5959-CB4A-D1BE-B5A3F9A52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6" y="1428990"/>
            <a:ext cx="3530142" cy="353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119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2024-07-25T02:22:00Z</dcterms:modified>
</cp:coreProperties>
</file>