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91" d="100"/>
          <a:sy n="91" d="100"/>
        </p:scale>
        <p:origin x="336"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2024/8/23</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2024/8/23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338554"/>
          </a:xfrm>
          <a:prstGeom prst="rect">
            <a:avLst/>
          </a:prstGeom>
          <a:noFill/>
        </p:spPr>
        <p:txBody>
          <a:bodyPr wrap="square" rtlCol="0">
            <a:spAutoFit/>
          </a:bodyPr>
          <a:lstStyle/>
          <a:p>
            <a:pPr algn="ctr"/>
            <a:r>
              <a:rPr lang="ja-JP" altLang="en-US" sz="1600" dirty="0">
                <a:solidFill>
                  <a:schemeClr val="bg1"/>
                </a:solidFill>
                <a:latin typeface="Meiryo UI" panose="020B0604030504040204" pitchFamily="34" charset="-128"/>
                <a:ea typeface="Meiryo UI" panose="020B0604030504040204" pitchFamily="34" charset="-128"/>
              </a:rPr>
              <a:t>ガジェットポーチ </a:t>
            </a:r>
            <a:r>
              <a:rPr lang="en-US" altLang="ja-JP" sz="1600" dirty="0">
                <a:solidFill>
                  <a:schemeClr val="bg1"/>
                </a:solidFill>
                <a:latin typeface="Meiryo UI" panose="020B0604030504040204" pitchFamily="34" charset="-128"/>
                <a:ea typeface="Meiryo UI" panose="020B0604030504040204" pitchFamily="34" charset="-128"/>
              </a:rPr>
              <a:t>S</a:t>
            </a:r>
            <a:r>
              <a:rPr lang="ja-JP" altLang="en-US" sz="1600" dirty="0">
                <a:solidFill>
                  <a:schemeClr val="bg1"/>
                </a:solidFill>
                <a:latin typeface="Meiryo UI" panose="020B0604030504040204" pitchFamily="34" charset="-128"/>
                <a:ea typeface="Meiryo UI" panose="020B0604030504040204" pitchFamily="34" charset="-128"/>
              </a:rPr>
              <a:t>サイズ モバイルバッテリー </a:t>
            </a:r>
            <a:r>
              <a:rPr lang="en-US" altLang="ja-JP" sz="1600" dirty="0">
                <a:solidFill>
                  <a:schemeClr val="bg1"/>
                </a:solidFill>
                <a:latin typeface="Meiryo UI" panose="020B0604030504040204" pitchFamily="34" charset="-128"/>
                <a:ea typeface="Meiryo UI" panose="020B0604030504040204" pitchFamily="34" charset="-128"/>
              </a:rPr>
              <a:t>Wi-Fi</a:t>
            </a:r>
            <a:r>
              <a:rPr lang="ja-JP" altLang="en-US" sz="1600" dirty="0">
                <a:solidFill>
                  <a:schemeClr val="bg1"/>
                </a:solidFill>
                <a:latin typeface="Meiryo UI" panose="020B0604030504040204" pitchFamily="34" charset="-128"/>
                <a:ea typeface="Meiryo UI" panose="020B0604030504040204" pitchFamily="34" charset="-128"/>
              </a:rPr>
              <a:t>ルーター </a:t>
            </a:r>
            <a:r>
              <a:rPr lang="en-US" altLang="ja-JP" sz="1600" dirty="0">
                <a:solidFill>
                  <a:schemeClr val="bg1"/>
                </a:solidFill>
                <a:latin typeface="Meiryo UI" panose="020B0604030504040204" pitchFamily="34" charset="-128"/>
                <a:ea typeface="Meiryo UI" panose="020B0604030504040204" pitchFamily="34" charset="-128"/>
              </a:rPr>
              <a:t>USB</a:t>
            </a:r>
            <a:r>
              <a:rPr lang="ja-JP" altLang="en-US" sz="1600" dirty="0">
                <a:solidFill>
                  <a:schemeClr val="bg1"/>
                </a:solidFill>
                <a:latin typeface="Meiryo UI" panose="020B0604030504040204" pitchFamily="34" charset="-128"/>
                <a:ea typeface="Meiryo UI" panose="020B0604030504040204" pitchFamily="34" charset="-128"/>
              </a:rPr>
              <a:t>ケーブルなど収納</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1341009"/>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カラー展開：ネイビー・グレー</a:t>
            </a:r>
          </a:p>
          <a:p>
            <a:r>
              <a:rPr lang="ja-JP" altLang="en-US" sz="900" dirty="0">
                <a:latin typeface="Meiryo UI" panose="020B0604030504040204" pitchFamily="34" charset="-128"/>
                <a:ea typeface="Meiryo UI" panose="020B0604030504040204" pitchFamily="34" charset="-128"/>
              </a:rPr>
              <a:t>素材：表装</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ポリエステル</a:t>
            </a:r>
          </a:p>
          <a:p>
            <a:r>
              <a:rPr lang="ja-JP" altLang="en-US" sz="900" dirty="0">
                <a:latin typeface="Meiryo UI" panose="020B0604030504040204" pitchFamily="34" charset="-128"/>
                <a:ea typeface="Meiryo UI" panose="020B0604030504040204" pitchFamily="34" charset="-128"/>
              </a:rPr>
              <a:t>サイズ：</a:t>
            </a:r>
            <a:r>
              <a:rPr lang="en-US" altLang="ja-JP" sz="900" dirty="0">
                <a:latin typeface="Meiryo UI" panose="020B0604030504040204" pitchFamily="34" charset="-128"/>
                <a:ea typeface="Meiryo UI" panose="020B0604030504040204" pitchFamily="34" charset="-128"/>
              </a:rPr>
              <a:t>W170×D32×H95mm</a:t>
            </a:r>
            <a:r>
              <a:rPr lang="ja-JP" altLang="en-US" sz="900" dirty="0">
                <a:latin typeface="Meiryo UI" panose="020B0604030504040204" pitchFamily="34" charset="-128"/>
                <a:ea typeface="Meiryo UI" panose="020B0604030504040204" pitchFamily="34" charset="-128"/>
              </a:rPr>
              <a:t>（突起部含まず）</a:t>
            </a:r>
          </a:p>
          <a:p>
            <a:r>
              <a:rPr lang="ja-JP" altLang="en-US" sz="900" dirty="0">
                <a:latin typeface="Meiryo UI" panose="020B0604030504040204" pitchFamily="34" charset="-128"/>
                <a:ea typeface="Meiryo UI" panose="020B0604030504040204" pitchFamily="34" charset="-128"/>
              </a:rPr>
              <a:t>重量：約</a:t>
            </a:r>
            <a:r>
              <a:rPr lang="en-US" altLang="ja-JP" sz="900" dirty="0">
                <a:latin typeface="Meiryo UI" panose="020B0604030504040204" pitchFamily="34" charset="-128"/>
                <a:ea typeface="Meiryo UI" panose="020B0604030504040204" pitchFamily="34" charset="-128"/>
              </a:rPr>
              <a:t>68g</a:t>
            </a:r>
          </a:p>
          <a:p>
            <a:r>
              <a:rPr lang="ja-JP" altLang="en-US" sz="900" dirty="0">
                <a:latin typeface="Meiryo UI" panose="020B0604030504040204" pitchFamily="34" charset="-128"/>
                <a:ea typeface="Meiryo UI" panose="020B0604030504040204" pitchFamily="34" charset="-128"/>
              </a:rPr>
              <a:t>付属品：ストラップ</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約</a:t>
            </a:r>
            <a:r>
              <a:rPr lang="en-US" altLang="ja-JP" sz="900" dirty="0">
                <a:latin typeface="Meiryo UI" panose="020B0604030504040204" pitchFamily="34" charset="-128"/>
                <a:ea typeface="Meiryo UI" panose="020B0604030504040204" pitchFamily="34" charset="-128"/>
              </a:rPr>
              <a:t>W13×165mm</a:t>
            </a:r>
            <a:r>
              <a:rPr lang="ja-JP" altLang="en-US" sz="900" dirty="0">
                <a:latin typeface="Meiryo UI" panose="020B0604030504040204" pitchFamily="34" charset="-128"/>
                <a:ea typeface="Meiryo UI" panose="020B0604030504040204" pitchFamily="34" charset="-128"/>
              </a:rPr>
              <a:t>（金具含まず）</a:t>
            </a:r>
          </a:p>
          <a:p>
            <a:r>
              <a:rPr lang="ja-JP" altLang="en-US" sz="900" dirty="0">
                <a:latin typeface="Meiryo UI" panose="020B0604030504040204" pitchFamily="34" charset="-128"/>
                <a:ea typeface="Meiryo UI" panose="020B0604030504040204" pitchFamily="34" charset="-128"/>
              </a:rPr>
              <a:t>生産国：中国</a:t>
            </a:r>
          </a:p>
          <a:p>
            <a:r>
              <a:rPr lang="ja-JP" altLang="en-US" sz="900" dirty="0">
                <a:latin typeface="Meiryo UI" panose="020B0604030504040204" pitchFamily="34" charset="-128"/>
                <a:ea typeface="Meiryo UI" panose="020B0604030504040204" pitchFamily="34" charset="-128"/>
              </a:rPr>
              <a:t>備考：メイン収納部有効内寸：</a:t>
            </a:r>
            <a:r>
              <a:rPr lang="en-US" altLang="ja-JP" sz="900" dirty="0">
                <a:latin typeface="Meiryo UI" panose="020B0604030504040204" pitchFamily="34" charset="-128"/>
                <a:ea typeface="Meiryo UI" panose="020B0604030504040204" pitchFamily="34" charset="-128"/>
              </a:rPr>
              <a:t>W160×D15×H90mm</a:t>
            </a:r>
            <a:r>
              <a:rPr lang="ja-JP" altLang="en-US" sz="900" dirty="0">
                <a:latin typeface="Meiryo UI" panose="020B0604030504040204" pitchFamily="34" charset="-128"/>
                <a:ea typeface="Meiryo UI" panose="020B0604030504040204" pitchFamily="34" charset="-128"/>
              </a:rPr>
              <a:t>　メッシュポケット：</a:t>
            </a:r>
            <a:r>
              <a:rPr lang="en-US" altLang="ja-JP" sz="900" dirty="0">
                <a:latin typeface="Meiryo UI" panose="020B0604030504040204" pitchFamily="34" charset="-128"/>
                <a:ea typeface="Meiryo UI" panose="020B0604030504040204" pitchFamily="34" charset="-128"/>
              </a:rPr>
              <a:t>W155×H70mm</a:t>
            </a:r>
            <a:r>
              <a:rPr lang="ja-JP" altLang="en-US" sz="900" dirty="0">
                <a:latin typeface="Meiryo UI" panose="020B0604030504040204" pitchFamily="34" charset="-128"/>
                <a:ea typeface="Meiryo UI" panose="020B0604030504040204" pitchFamily="34" charset="-128"/>
              </a:rPr>
              <a:t>　ファスナー付きポケット：</a:t>
            </a:r>
            <a:r>
              <a:rPr lang="en-US" altLang="ja-JP" sz="900" dirty="0">
                <a:latin typeface="Meiryo UI" panose="020B0604030504040204" pitchFamily="34" charset="-128"/>
                <a:ea typeface="Meiryo UI" panose="020B0604030504040204" pitchFamily="34" charset="-128"/>
              </a:rPr>
              <a:t>W140×H55mm </a:t>
            </a:r>
          </a:p>
          <a:p>
            <a:endParaRPr lang="ja-JP" altLang="en-US"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7919"/>
          </a:xfrm>
          <a:prstGeom prst="rect">
            <a:avLst/>
          </a:prstGeom>
          <a:noFill/>
        </p:spPr>
        <p:txBody>
          <a:bodyPr wrap="square" lIns="0" tIns="46800" rIns="0" spcCol="360000" rtlCol="0">
            <a:spAutoFit/>
          </a:bodyPr>
          <a:lstStyle/>
          <a:p>
            <a:pPr>
              <a:lnSpc>
                <a:spcPts val="2400"/>
              </a:lnSpc>
            </a:pPr>
            <a:r>
              <a:rPr lang="ja-JP" altLang="en-US" sz="1600" dirty="0"/>
              <a:t>モバイルバッテリーや</a:t>
            </a:r>
            <a:r>
              <a:rPr lang="en-US" altLang="ja-JP" sz="1600" dirty="0"/>
              <a:t>USB</a:t>
            </a:r>
            <a:r>
              <a:rPr lang="ja-JP" altLang="en-US" sz="1600" dirty="0"/>
              <a:t>メモリ、充電ケーブルなど、細々としたモノをまとめてコンパクトに持ち歩くことができるシンプルなガジェットポーチ。ダブルファスナーで出し入れしやすい点も◎！ </a:t>
            </a: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23" name="図 22">
            <a:extLst>
              <a:ext uri="{FF2B5EF4-FFF2-40B4-BE49-F238E27FC236}">
                <a16:creationId xmlns:a16="http://schemas.microsoft.com/office/drawing/2014/main" id="{3C9D3F44-7741-0333-B0BC-695FF1E892F2}"/>
              </a:ext>
            </a:extLst>
          </p:cNvPr>
          <p:cNvPicPr>
            <a:picLocks noChangeAspect="1"/>
          </p:cNvPicPr>
          <p:nvPr/>
        </p:nvPicPr>
        <p:blipFill>
          <a:blip r:embed="rId5"/>
          <a:stretch>
            <a:fillRect/>
          </a:stretch>
        </p:blipFill>
        <p:spPr>
          <a:xfrm>
            <a:off x="776311" y="1405755"/>
            <a:ext cx="3560089" cy="3560089"/>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917</TotalTime>
  <Words>118</Words>
  <Application>Microsoft Office PowerPoint</Application>
  <PresentationFormat>画面に合わせる (4:3)</PresentationFormat>
  <Paragraphs>17</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260</cp:revision>
  <cp:lastPrinted>2021-07-20T08:57:41Z</cp:lastPrinted>
  <dcterms:created xsi:type="dcterms:W3CDTF">2021-06-21T09:41:39Z</dcterms:created>
  <dcterms:modified xsi:type="dcterms:W3CDTF">2024-08-23T03:35:51Z</dcterms:modified>
</cp:coreProperties>
</file>