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1" d="100"/>
          <a:sy n="91" d="100"/>
        </p:scale>
        <p:origin x="3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38554"/>
          </a:xfrm>
          <a:prstGeom prst="rect">
            <a:avLst/>
          </a:prstGeom>
          <a:noFill/>
        </p:spPr>
        <p:txBody>
          <a:bodyPr wrap="square" rtlCol="0">
            <a:spAutoFit/>
          </a:bodyPr>
          <a:lstStyle/>
          <a:p>
            <a:pPr algn="ctr"/>
            <a:r>
              <a:rPr lang="ja-JP" altLang="en-US" sz="1600" dirty="0">
                <a:solidFill>
                  <a:schemeClr val="bg1"/>
                </a:solidFill>
                <a:latin typeface="Meiryo UI" panose="020B0604030504040204" pitchFamily="34" charset="-128"/>
                <a:ea typeface="Meiryo UI" panose="020B0604030504040204" pitchFamily="34" charset="-128"/>
              </a:rPr>
              <a:t>薄型ガジェットポーチ </a:t>
            </a:r>
            <a:r>
              <a:rPr lang="en-US" altLang="ja-JP" sz="1600" dirty="0">
                <a:solidFill>
                  <a:schemeClr val="bg1"/>
                </a:solidFill>
                <a:latin typeface="Meiryo UI" panose="020B0604030504040204" pitchFamily="34" charset="-128"/>
                <a:ea typeface="Meiryo UI" panose="020B0604030504040204" pitchFamily="34" charset="-128"/>
              </a:rPr>
              <a:t>M</a:t>
            </a:r>
            <a:r>
              <a:rPr lang="ja-JP" altLang="en-US" sz="1600" dirty="0">
                <a:solidFill>
                  <a:schemeClr val="bg1"/>
                </a:solidFill>
                <a:latin typeface="Meiryo UI" panose="020B0604030504040204" pitchFamily="34" charset="-128"/>
                <a:ea typeface="Meiryo UI" panose="020B0604030504040204" pitchFamily="34" charset="-128"/>
              </a:rPr>
              <a:t>サイズ モバイルバッテリー ケーブル 収納ポーチ トラベルポーチ</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9255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カラー展開：ネイビー・グレー</a:t>
            </a:r>
          </a:p>
          <a:p>
            <a:r>
              <a:rPr lang="ja-JP" altLang="en-US" sz="900" dirty="0">
                <a:latin typeface="Meiryo UI" panose="020B0604030504040204" pitchFamily="34" charset="-128"/>
                <a:ea typeface="Meiryo UI" panose="020B0604030504040204" pitchFamily="34" charset="-128"/>
              </a:rPr>
              <a:t>素材：表装</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ポリエステル</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W190×D35×H135mm</a:t>
            </a:r>
            <a:r>
              <a:rPr lang="ja-JP" altLang="en-US" sz="900" dirty="0">
                <a:latin typeface="Meiryo UI" panose="020B0604030504040204" pitchFamily="34" charset="-128"/>
                <a:ea typeface="Meiryo UI" panose="020B0604030504040204" pitchFamily="34" charset="-128"/>
              </a:rPr>
              <a:t>（突起部含まず）</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116g</a:t>
            </a:r>
          </a:p>
          <a:p>
            <a:r>
              <a:rPr lang="ja-JP" altLang="en-US" sz="900" dirty="0">
                <a:latin typeface="Meiryo UI" panose="020B0604030504040204" pitchFamily="34" charset="-128"/>
                <a:ea typeface="Meiryo UI" panose="020B0604030504040204" pitchFamily="34" charset="-128"/>
              </a:rPr>
              <a:t>付属品：ストラップ</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W13×165mm</a:t>
            </a:r>
            <a:r>
              <a:rPr lang="ja-JP" altLang="en-US" sz="900" dirty="0">
                <a:latin typeface="Meiryo UI" panose="020B0604030504040204" pitchFamily="34" charset="-128"/>
                <a:ea typeface="Meiryo UI" panose="020B0604030504040204" pitchFamily="34" charset="-128"/>
              </a:rPr>
              <a:t>（金具含まず）</a:t>
            </a:r>
          </a:p>
          <a:p>
            <a:r>
              <a:rPr lang="ja-JP" altLang="en-US" sz="900" dirty="0">
                <a:latin typeface="Meiryo UI" panose="020B0604030504040204" pitchFamily="34" charset="-128"/>
                <a:ea typeface="Meiryo UI" panose="020B0604030504040204" pitchFamily="34" charset="-128"/>
              </a:rPr>
              <a:t>生産国：中国</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スーツケースのように大きく開くことができるため入れたものを出し入れしたり整理もしやすい</a:t>
            </a:r>
            <a:r>
              <a:rPr lang="en-US" altLang="ja-JP" sz="1600" dirty="0"/>
              <a:t>M</a:t>
            </a:r>
            <a:r>
              <a:rPr lang="ja-JP" altLang="en-US" sz="1600" dirty="0"/>
              <a:t>サイズのガジェットポーチ。出張や外回りの多いサラリーマンの強い味方となるアイテムです。</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0" name="図 19">
            <a:extLst>
              <a:ext uri="{FF2B5EF4-FFF2-40B4-BE49-F238E27FC236}">
                <a16:creationId xmlns:a16="http://schemas.microsoft.com/office/drawing/2014/main" id="{A9B3D580-621E-A18B-41B4-D56450FE0775}"/>
              </a:ext>
            </a:extLst>
          </p:cNvPr>
          <p:cNvPicPr>
            <a:picLocks noChangeAspect="1"/>
          </p:cNvPicPr>
          <p:nvPr/>
        </p:nvPicPr>
        <p:blipFill>
          <a:blip r:embed="rId5"/>
          <a:stretch>
            <a:fillRect/>
          </a:stretch>
        </p:blipFill>
        <p:spPr>
          <a:xfrm>
            <a:off x="724120" y="1408993"/>
            <a:ext cx="3601893" cy="360189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903</TotalTime>
  <Words>98</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259</cp:revision>
  <cp:lastPrinted>2021-07-20T08:57:41Z</cp:lastPrinted>
  <dcterms:created xsi:type="dcterms:W3CDTF">2021-06-21T09:41:39Z</dcterms:created>
  <dcterms:modified xsi:type="dcterms:W3CDTF">2024-08-23T03:22:31Z</dcterms:modified>
</cp:coreProperties>
</file>