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セミハード トラベルポーチ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 ケーブル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アダプタ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周辺機器整理 収納ポーチ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貼り）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W220×D175×H62mm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（突起部、ストラップ含まず）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付属品：間仕切り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（本体に装着済）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備考：メイン収納部有効内寸：約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W215×D162×H35mm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メッシュポケット部サイズ：約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W202×H108mm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M</a:t>
            </a:r>
            <a:r>
              <a:rPr lang="ja-JP" altLang="en-US" sz="1600" dirty="0"/>
              <a:t>サイズのセミハードガジェットポーチ。外からの衝撃に強いセミハードタイプのため、精密機器などを持ち歩く際におすすめです。取り外し可能な間仕切り付きで、好きなように整理整頓も可能。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52F80E5-5DD4-F566-D888-12B1A5F714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324" y="1346880"/>
            <a:ext cx="3716064" cy="371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130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2024-08-23T02:45:08Z</dcterms:modified>
</cp:coreProperties>
</file>