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91" d="100"/>
          <a:sy n="91" d="100"/>
        </p:scale>
        <p:origin x="33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2024/8/23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338554"/>
          </a:xfrm>
          <a:prstGeom prst="rect">
            <a:avLst/>
          </a:prstGeom>
          <a:noFill/>
        </p:spPr>
        <p:txBody>
          <a:bodyPr wrap="square" rtlCol="0">
            <a:spAutoFit/>
          </a:bodyPr>
          <a:lstStyle/>
          <a:p>
            <a:pPr algn="ctr"/>
            <a:r>
              <a:rPr lang="ja-JP" altLang="en-US" sz="1600" dirty="0">
                <a:solidFill>
                  <a:schemeClr val="bg1"/>
                </a:solidFill>
                <a:latin typeface="Meiryo UI" panose="020B0604030504040204" pitchFamily="34" charset="-128"/>
                <a:ea typeface="Meiryo UI" panose="020B0604030504040204" pitchFamily="34" charset="-128"/>
              </a:rPr>
              <a:t>トラベルポーチ </a:t>
            </a:r>
            <a:r>
              <a:rPr lang="en-US" altLang="ja-JP" sz="1600" dirty="0">
                <a:solidFill>
                  <a:schemeClr val="bg1"/>
                </a:solidFill>
                <a:latin typeface="Meiryo UI" panose="020B0604030504040204" pitchFamily="34" charset="-128"/>
                <a:ea typeface="Meiryo UI" panose="020B0604030504040204" pitchFamily="34" charset="-128"/>
              </a:rPr>
              <a:t>3</a:t>
            </a:r>
            <a:r>
              <a:rPr lang="ja-JP" altLang="en-US" sz="1600" dirty="0">
                <a:solidFill>
                  <a:schemeClr val="bg1"/>
                </a:solidFill>
                <a:latin typeface="Meiryo UI" panose="020B0604030504040204" pitchFamily="34" charset="-128"/>
                <a:ea typeface="Meiryo UI" panose="020B0604030504040204" pitchFamily="34" charset="-128"/>
              </a:rPr>
              <a:t>ポケット ストラップ付き </a:t>
            </a:r>
            <a:r>
              <a:rPr lang="en-US" altLang="ja-JP" sz="1600" dirty="0">
                <a:solidFill>
                  <a:schemeClr val="bg1"/>
                </a:solidFill>
                <a:latin typeface="Meiryo UI" panose="020B0604030504040204" pitchFamily="34" charset="-128"/>
                <a:ea typeface="Meiryo UI" panose="020B0604030504040204" pitchFamily="34" charset="-128"/>
              </a:rPr>
              <a:t>PC</a:t>
            </a:r>
            <a:r>
              <a:rPr lang="ja-JP" altLang="en-US" sz="1600" dirty="0">
                <a:solidFill>
                  <a:schemeClr val="bg1"/>
                </a:solidFill>
                <a:latin typeface="Meiryo UI" panose="020B0604030504040204" pitchFamily="34" charset="-128"/>
                <a:ea typeface="Meiryo UI" panose="020B0604030504040204" pitchFamily="34" charset="-128"/>
              </a:rPr>
              <a:t>周辺機器 旅行用品 収納ポーチ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1064010"/>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カラー展開：グレー　素材：ポリエステル</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W195×D140×H65mm</a:t>
            </a:r>
            <a:r>
              <a:rPr lang="ja-JP" altLang="en-US" sz="900" dirty="0">
                <a:latin typeface="Meiryo UI" panose="020B0604030504040204" pitchFamily="34" charset="-128"/>
                <a:ea typeface="Meiryo UI" panose="020B0604030504040204" pitchFamily="34" charset="-128"/>
              </a:rPr>
              <a:t>（突起部含まず）</a:t>
            </a:r>
          </a:p>
          <a:p>
            <a:r>
              <a:rPr lang="ja-JP" altLang="en-US" sz="900" dirty="0">
                <a:latin typeface="Meiryo UI" panose="020B0604030504040204" pitchFamily="34" charset="-128"/>
                <a:ea typeface="Meiryo UI" panose="020B0604030504040204" pitchFamily="34" charset="-128"/>
              </a:rPr>
              <a:t>重量：約</a:t>
            </a:r>
            <a:r>
              <a:rPr lang="en-US" altLang="ja-JP" sz="900" dirty="0">
                <a:latin typeface="Meiryo UI" panose="020B0604030504040204" pitchFamily="34" charset="-128"/>
                <a:ea typeface="Meiryo UI" panose="020B0604030504040204" pitchFamily="34" charset="-128"/>
              </a:rPr>
              <a:t>130g</a:t>
            </a:r>
            <a:r>
              <a:rPr lang="ja-JP" altLang="en-US" sz="900" dirty="0">
                <a:latin typeface="Meiryo UI" panose="020B0604030504040204" pitchFamily="34" charset="-128"/>
                <a:ea typeface="Meiryo UI" panose="020B0604030504040204" pitchFamily="34" charset="-128"/>
              </a:rPr>
              <a:t>　付属品：間仕切り</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、ハンドストラップ</a:t>
            </a:r>
            <a:r>
              <a:rPr lang="en-US" altLang="ja-JP" sz="900" dirty="0">
                <a:latin typeface="Meiryo UI" panose="020B0604030504040204" pitchFamily="34" charset="-128"/>
                <a:ea typeface="Meiryo UI" panose="020B0604030504040204" pitchFamily="34" charset="-128"/>
              </a:rPr>
              <a:t>×1</a:t>
            </a:r>
          </a:p>
          <a:p>
            <a:r>
              <a:rPr lang="ja-JP" altLang="en-US" sz="900" dirty="0">
                <a:latin typeface="Meiryo UI" panose="020B0604030504040204" pitchFamily="34" charset="-128"/>
                <a:ea typeface="Meiryo UI" panose="020B0604030504040204" pitchFamily="34" charset="-128"/>
              </a:rPr>
              <a:t>生産国：中国</a:t>
            </a:r>
          </a:p>
          <a:p>
            <a:r>
              <a:rPr lang="ja-JP" altLang="en-US" sz="900" dirty="0">
                <a:latin typeface="Meiryo UI" panose="020B0604030504040204" pitchFamily="34" charset="-128"/>
                <a:ea typeface="Meiryo UI" panose="020B0604030504040204" pitchFamily="34" charset="-128"/>
              </a:rPr>
              <a:t>備考：メイン収納部有効内寸：約</a:t>
            </a:r>
            <a:r>
              <a:rPr lang="en-US" altLang="ja-JP" sz="900" dirty="0">
                <a:latin typeface="Meiryo UI" panose="020B0604030504040204" pitchFamily="34" charset="-128"/>
                <a:ea typeface="Meiryo UI" panose="020B0604030504040204" pitchFamily="34" charset="-128"/>
              </a:rPr>
              <a:t>W182×D127×H50mm</a:t>
            </a:r>
            <a:r>
              <a:rPr lang="ja-JP" altLang="en-US" sz="900" dirty="0">
                <a:latin typeface="Meiryo UI" panose="020B0604030504040204" pitchFamily="34" charset="-128"/>
                <a:ea typeface="Meiryo UI" panose="020B0604030504040204" pitchFamily="34" charset="-128"/>
              </a:rPr>
              <a:t>（間仕切り無しの場合）　ファスナーポケットサイズ：約</a:t>
            </a:r>
            <a:r>
              <a:rPr lang="en-US" altLang="ja-JP" sz="900" dirty="0">
                <a:latin typeface="Meiryo UI" panose="020B0604030504040204" pitchFamily="34" charset="-128"/>
                <a:ea typeface="Meiryo UI" panose="020B0604030504040204" pitchFamily="34" charset="-128"/>
              </a:rPr>
              <a:t>W165×H125mm</a:t>
            </a:r>
            <a:r>
              <a:rPr lang="ja-JP" altLang="en-US" sz="900" dirty="0">
                <a:latin typeface="Meiryo UI" panose="020B0604030504040204" pitchFamily="34" charset="-128"/>
                <a:ea typeface="Meiryo UI" panose="020B0604030504040204" pitchFamily="34" charset="-128"/>
              </a:rPr>
              <a:t>　メッシュポケットサイズ：約</a:t>
            </a:r>
            <a:r>
              <a:rPr lang="en-US" altLang="ja-JP" sz="900" dirty="0">
                <a:latin typeface="Meiryo UI" panose="020B0604030504040204" pitchFamily="34" charset="-128"/>
                <a:ea typeface="Meiryo UI" panose="020B0604030504040204" pitchFamily="34" charset="-128"/>
              </a:rPr>
              <a:t>W85×H90mm/1</a:t>
            </a:r>
            <a:r>
              <a:rPr lang="ja-JP" altLang="en-US" sz="900" dirty="0">
                <a:latin typeface="Meiryo UI" panose="020B0604030504040204" pitchFamily="34" charset="-128"/>
                <a:ea typeface="Meiryo UI" panose="020B0604030504040204" pitchFamily="34" charset="-128"/>
              </a:rPr>
              <a:t>個あたり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7919"/>
          </a:xfrm>
          <a:prstGeom prst="rect">
            <a:avLst/>
          </a:prstGeom>
          <a:noFill/>
        </p:spPr>
        <p:txBody>
          <a:bodyPr wrap="square" lIns="0" tIns="46800" rIns="0" spcCol="360000" rtlCol="0">
            <a:spAutoFit/>
          </a:bodyPr>
          <a:lstStyle/>
          <a:p>
            <a:pPr>
              <a:lnSpc>
                <a:spcPts val="2400"/>
              </a:lnSpc>
            </a:pPr>
            <a:r>
              <a:rPr lang="ja-JP" altLang="en-US" sz="1600" dirty="0"/>
              <a:t>レイアウトを好きなように変えられる取り外し可能な間仕切り付きのトラベルポーチです。モバイルバッテリーや</a:t>
            </a:r>
            <a:r>
              <a:rPr lang="en-US" altLang="ja-JP" sz="1600" dirty="0"/>
              <a:t>USB</a:t>
            </a:r>
            <a:r>
              <a:rPr lang="ja-JP" altLang="en-US" sz="1600" dirty="0"/>
              <a:t>メモリ、充電ケーブルなど細かなアイテムを纏めて携帯するのに非常に便利！ </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8" name="図 17">
            <a:extLst>
              <a:ext uri="{FF2B5EF4-FFF2-40B4-BE49-F238E27FC236}">
                <a16:creationId xmlns:a16="http://schemas.microsoft.com/office/drawing/2014/main" id="{A3CA5D83-33D8-8732-F703-046C40F92FF7}"/>
              </a:ext>
            </a:extLst>
          </p:cNvPr>
          <p:cNvPicPr>
            <a:picLocks noChangeAspect="1"/>
          </p:cNvPicPr>
          <p:nvPr/>
        </p:nvPicPr>
        <p:blipFill>
          <a:blip r:embed="rId5"/>
          <a:stretch>
            <a:fillRect/>
          </a:stretch>
        </p:blipFill>
        <p:spPr>
          <a:xfrm>
            <a:off x="724120" y="1402960"/>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884</TotalTime>
  <Words>129</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258</cp:revision>
  <cp:lastPrinted>2021-07-20T08:57:41Z</cp:lastPrinted>
  <dcterms:created xsi:type="dcterms:W3CDTF">2021-06-21T09:41:39Z</dcterms:created>
  <dcterms:modified xsi:type="dcterms:W3CDTF">2024-08-23T03:03:25Z</dcterms:modified>
</cp:coreProperties>
</file>