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91" d="100"/>
          <a:sy n="91" d="100"/>
        </p:scale>
        <p:origin x="33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92443"/>
          </a:xfrm>
          <a:prstGeom prst="rect">
            <a:avLst/>
          </a:prstGeom>
          <a:noFill/>
        </p:spPr>
        <p:txBody>
          <a:bodyPr wrap="square" rtlCol="0">
            <a:spAutoFit/>
          </a:bodyPr>
          <a:lstStyle/>
          <a:p>
            <a:pPr algn="ctr"/>
            <a:r>
              <a:rPr lang="ja-JP" altLang="en-US" sz="1300" dirty="0">
                <a:solidFill>
                  <a:schemeClr val="bg1"/>
                </a:solidFill>
                <a:latin typeface="Meiryo UI" panose="020B0604030504040204" pitchFamily="34" charset="-128"/>
                <a:ea typeface="Meiryo UI" panose="020B0604030504040204" pitchFamily="34" charset="-128"/>
              </a:rPr>
              <a:t>トラベルポーチ（</a:t>
            </a:r>
            <a:r>
              <a:rPr lang="en-US" altLang="ja-JP" sz="1300" dirty="0">
                <a:solidFill>
                  <a:schemeClr val="bg1"/>
                </a:solidFill>
                <a:latin typeface="Meiryo UI" panose="020B0604030504040204" pitchFamily="34" charset="-128"/>
                <a:ea typeface="Meiryo UI" panose="020B0604030504040204" pitchFamily="34" charset="-128"/>
              </a:rPr>
              <a:t>PC</a:t>
            </a:r>
            <a:r>
              <a:rPr lang="ja-JP" altLang="en-US" sz="1300" dirty="0">
                <a:solidFill>
                  <a:schemeClr val="bg1"/>
                </a:solidFill>
                <a:latin typeface="Meiryo UI" panose="020B0604030504040204" pitchFamily="34" charset="-128"/>
                <a:ea typeface="Meiryo UI" panose="020B0604030504040204" pitchFamily="34" charset="-128"/>
              </a:rPr>
              <a:t>周辺収納ポーチ・間仕切り付き・充電器ポーチ・</a:t>
            </a:r>
            <a:r>
              <a:rPr lang="en-US" altLang="ja-JP" sz="1300" dirty="0">
                <a:solidFill>
                  <a:schemeClr val="bg1"/>
                </a:solidFill>
                <a:latin typeface="Meiryo UI" panose="020B0604030504040204" pitchFamily="34" charset="-128"/>
                <a:ea typeface="Meiryo UI" panose="020B0604030504040204" pitchFamily="34" charset="-128"/>
              </a:rPr>
              <a:t>PC</a:t>
            </a:r>
            <a:r>
              <a:rPr lang="ja-JP" altLang="en-US" sz="1300" dirty="0">
                <a:solidFill>
                  <a:schemeClr val="bg1"/>
                </a:solidFill>
                <a:latin typeface="Meiryo UI" panose="020B0604030504040204" pitchFamily="34" charset="-128"/>
                <a:ea typeface="Meiryo UI" panose="020B0604030504040204" pitchFamily="34" charset="-128"/>
              </a:rPr>
              <a:t>小物整理・収納ケース・ケーブル・</a:t>
            </a:r>
            <a:r>
              <a:rPr lang="en-US" altLang="ja-JP" sz="1300" dirty="0">
                <a:solidFill>
                  <a:schemeClr val="bg1"/>
                </a:solidFill>
                <a:latin typeface="Meiryo UI" panose="020B0604030504040204" pitchFamily="34" charset="-128"/>
                <a:ea typeface="Meiryo UI" panose="020B0604030504040204" pitchFamily="34" charset="-128"/>
              </a:rPr>
              <a:t>AC</a:t>
            </a:r>
            <a:r>
              <a:rPr lang="ja-JP" altLang="en-US" sz="1300" dirty="0">
                <a:solidFill>
                  <a:schemeClr val="bg1"/>
                </a:solidFill>
                <a:latin typeface="Meiryo UI" panose="020B0604030504040204" pitchFamily="34" charset="-128"/>
                <a:ea typeface="Meiryo UI" panose="020B0604030504040204" pitchFamily="34" charset="-128"/>
              </a:rPr>
              <a:t>アダプター・モバイルバッテリー・ストラップ付き）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1202510"/>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カラー展開：ブラック</a:t>
            </a:r>
          </a:p>
          <a:p>
            <a:r>
              <a:rPr lang="ja-JP" altLang="en-US" sz="900" dirty="0">
                <a:latin typeface="Meiryo UI" panose="020B0604030504040204" pitchFamily="34" charset="-128"/>
                <a:ea typeface="Meiryo UI" panose="020B0604030504040204" pitchFamily="34" charset="-128"/>
              </a:rPr>
              <a:t>素材：表装</a:t>
            </a:r>
            <a:r>
              <a:rPr lang="en-US" altLang="ja-JP" sz="900" dirty="0">
                <a:latin typeface="Meiryo UI" panose="020B0604030504040204" pitchFamily="34" charset="-128"/>
                <a:ea typeface="Meiryo UI" panose="020B0604030504040204" pitchFamily="34" charset="-128"/>
              </a:rPr>
              <a:t>/EVA</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PU</a:t>
            </a:r>
            <a:r>
              <a:rPr lang="ja-JP" altLang="en-US" sz="900" dirty="0">
                <a:latin typeface="Meiryo UI" panose="020B0604030504040204" pitchFamily="34" charset="-128"/>
                <a:ea typeface="Meiryo UI" panose="020B0604030504040204" pitchFamily="34" charset="-128"/>
              </a:rPr>
              <a:t>貼り）</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W170×D105×H47mm</a:t>
            </a:r>
            <a:r>
              <a:rPr lang="ja-JP" altLang="en-US" sz="900" dirty="0">
                <a:latin typeface="Meiryo UI" panose="020B0604030504040204" pitchFamily="34" charset="-128"/>
                <a:ea typeface="Meiryo UI" panose="020B0604030504040204" pitchFamily="34" charset="-128"/>
              </a:rPr>
              <a:t>（突起部、持ち手含まず）</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100g</a:t>
            </a:r>
          </a:p>
          <a:p>
            <a:r>
              <a:rPr lang="ja-JP" altLang="en-US" sz="900" dirty="0">
                <a:latin typeface="Meiryo UI" panose="020B0604030504040204" pitchFamily="34" charset="-128"/>
                <a:ea typeface="Meiryo UI" panose="020B0604030504040204" pitchFamily="34" charset="-128"/>
              </a:rPr>
              <a:t>付属品：ストラップ</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備考：メイン収納部有効内寸：約</a:t>
            </a:r>
            <a:r>
              <a:rPr lang="en-US" altLang="ja-JP" sz="900" dirty="0">
                <a:latin typeface="Meiryo UI" panose="020B0604030504040204" pitchFamily="34" charset="-128"/>
                <a:ea typeface="Meiryo UI" panose="020B0604030504040204" pitchFamily="34" charset="-128"/>
              </a:rPr>
              <a:t>W90×D20×H155mm</a:t>
            </a:r>
            <a:r>
              <a:rPr lang="ja-JP" altLang="en-US" sz="900" dirty="0">
                <a:latin typeface="Meiryo UI" panose="020B0604030504040204" pitchFamily="34" charset="-128"/>
                <a:ea typeface="Meiryo UI" panose="020B0604030504040204" pitchFamily="34" charset="-128"/>
              </a:rPr>
              <a:t>　メッシュポケット部サイズ：約</a:t>
            </a:r>
            <a:r>
              <a:rPr lang="en-US" altLang="ja-JP" sz="900" dirty="0">
                <a:latin typeface="Meiryo UI" panose="020B0604030504040204" pitchFamily="34" charset="-128"/>
                <a:ea typeface="Meiryo UI" panose="020B0604030504040204" pitchFamily="34" charset="-128"/>
              </a:rPr>
              <a:t>W90×D20×H120mm </a:t>
            </a:r>
            <a:endParaRPr lang="ja-JP" altLang="en-US"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7919"/>
          </a:xfrm>
          <a:prstGeom prst="rect">
            <a:avLst/>
          </a:prstGeom>
          <a:noFill/>
        </p:spPr>
        <p:txBody>
          <a:bodyPr wrap="square" lIns="0" tIns="46800" rIns="0" spcCol="360000" rtlCol="0">
            <a:spAutoFit/>
          </a:bodyPr>
          <a:lstStyle/>
          <a:p>
            <a:pPr>
              <a:lnSpc>
                <a:spcPts val="2400"/>
              </a:lnSpc>
            </a:pPr>
            <a:r>
              <a:rPr lang="en-US" altLang="ja-JP" sz="1600" dirty="0"/>
              <a:t>PC</a:t>
            </a:r>
            <a:r>
              <a:rPr lang="ja-JP" altLang="en-US" sz="1600" dirty="0"/>
              <a:t>の周辺機器やメイク道具など、細々としたアイテムを纏めて持ち歩きたい場合に便利なトラベルポーチ。スーツケースのように大きく開くことが可能なため、中の整理も簡単で使い勝手抜群！</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31" name="図 30">
            <a:extLst>
              <a:ext uri="{FF2B5EF4-FFF2-40B4-BE49-F238E27FC236}">
                <a16:creationId xmlns:a16="http://schemas.microsoft.com/office/drawing/2014/main" id="{DABD8679-B855-9BB1-44C4-A41930433655}"/>
              </a:ext>
            </a:extLst>
          </p:cNvPr>
          <p:cNvPicPr>
            <a:picLocks noChangeAspect="1"/>
          </p:cNvPicPr>
          <p:nvPr/>
        </p:nvPicPr>
        <p:blipFill>
          <a:blip r:embed="rId5"/>
          <a:stretch>
            <a:fillRect/>
          </a:stretch>
        </p:blipFill>
        <p:spPr>
          <a:xfrm>
            <a:off x="776311" y="1412110"/>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1027</TotalTime>
  <Words>144</Words>
  <Application>Microsoft Office PowerPoint</Application>
  <PresentationFormat>画面に合わせる (4:3)</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264</cp:revision>
  <cp:lastPrinted>2021-07-20T08:57:41Z</cp:lastPrinted>
  <dcterms:created xsi:type="dcterms:W3CDTF">2021-06-21T09:41:39Z</dcterms:created>
  <dcterms:modified xsi:type="dcterms:W3CDTF">2024-08-23T05:26:04Z</dcterms:modified>
</cp:coreProperties>
</file>