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セミハード ガジェットケース </a:t>
            </a:r>
            <a:r>
              <a:rPr lang="en-US" altLang="ja-JP" sz="13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LL</a:t>
            </a:r>
            <a:r>
              <a:rPr lang="ja-JP" altLang="en-US" sz="13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 大容量 小物収納 インナーケース モバイルバッテリー 充電器 スマホ収納ポーチ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素材：表装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/EVA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貼り）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W320×D205×H90mm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（突起部、持ち手含まず）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430g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付属品：間仕切り（大）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枚、間仕切り（小）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枚（本体に装着済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備考：メイン収納部有効内寸：約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W305×D190×H40mm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メッシュポケット部サイズ：約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W305×D190×H40mm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LL</a:t>
            </a:r>
            <a:r>
              <a:rPr lang="ja-JP" altLang="en-US" sz="1600" dirty="0"/>
              <a:t>サイズのセミハードガジェットポーチ。外からの衝撃に強いセミハードタイプのため、精密機器などを持ち歩く際におすすめです。取り外し可能な間仕切り付きで、好きなように整理整頓も可能。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DFC359A3-DA5D-9745-605C-0681872FE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15" y="1367218"/>
            <a:ext cx="3675388" cy="36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145</Words>
  <Application>Microsoft Office PowerPoint</Application>
  <PresentationFormat>画面に合わせる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2024-07-25T02:22:03Z</dcterms:modified>
</cp:coreProperties>
</file>