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276999"/>
          </a:xfrm>
          <a:prstGeom prst="rect">
            <a:avLst/>
          </a:prstGeom>
          <a:noFill/>
        </p:spPr>
        <p:txBody>
          <a:bodyPr wrap="square" rtlCol="0">
            <a:spAutoFit/>
          </a:bodyPr>
          <a:lstStyle/>
          <a:p>
            <a:pPr algn="ctr"/>
            <a:r>
              <a:rPr lang="ja-JP" altLang="en-US" sz="1200" dirty="0">
                <a:solidFill>
                  <a:schemeClr val="bg1"/>
                </a:solidFill>
                <a:latin typeface="Meiryo UI" panose="020B0604030504040204" pitchFamily="34" charset="-128"/>
                <a:ea typeface="Meiryo UI" panose="020B0604030504040204" pitchFamily="34" charset="-128"/>
              </a:rPr>
              <a:t>ガジェットポーチ 薄型 ガジェットケース </a:t>
            </a:r>
            <a:r>
              <a:rPr lang="en-US" altLang="ja-JP" sz="1200" dirty="0">
                <a:solidFill>
                  <a:schemeClr val="bg1"/>
                </a:solidFill>
                <a:latin typeface="Meiryo UI" panose="020B0604030504040204" pitchFamily="34" charset="-128"/>
                <a:ea typeface="Meiryo UI" panose="020B0604030504040204" pitchFamily="34" charset="-128"/>
              </a:rPr>
              <a:t>B5</a:t>
            </a:r>
            <a:r>
              <a:rPr lang="ja-JP" altLang="en-US" sz="1200" dirty="0">
                <a:solidFill>
                  <a:schemeClr val="bg1"/>
                </a:solidFill>
                <a:latin typeface="Meiryo UI" panose="020B0604030504040204" pitchFamily="34" charset="-128"/>
                <a:ea typeface="Meiryo UI" panose="020B0604030504040204" pitchFamily="34" charset="-128"/>
              </a:rPr>
              <a:t>サイズ モバイルバッテリーケース タブレットケース </a:t>
            </a:r>
            <a:r>
              <a:rPr lang="en-US" altLang="ja-JP" sz="1200" dirty="0">
                <a:solidFill>
                  <a:schemeClr val="bg1"/>
                </a:solidFill>
                <a:latin typeface="Meiryo UI" panose="020B0604030504040204" pitchFamily="34" charset="-128"/>
                <a:ea typeface="Meiryo UI" panose="020B0604030504040204" pitchFamily="34" charset="-128"/>
              </a:rPr>
              <a:t>Nintendo Switch</a:t>
            </a:r>
            <a:r>
              <a:rPr lang="ja-JP" altLang="en-US" sz="1200" dirty="0">
                <a:solidFill>
                  <a:schemeClr val="bg1"/>
                </a:solidFill>
                <a:latin typeface="Meiryo UI" panose="020B0604030504040204" pitchFamily="34" charset="-128"/>
                <a:ea typeface="Meiryo UI" panose="020B0604030504040204" pitchFamily="34" charset="-128"/>
              </a:rPr>
              <a:t>ケース 収納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カラー展開：グレー・ネイビー</a:t>
            </a:r>
          </a:p>
          <a:p>
            <a:r>
              <a:rPr lang="ja-JP" altLang="en-US" sz="900" dirty="0">
                <a:latin typeface="Meiryo UI" panose="020B0604030504040204" pitchFamily="34" charset="-128"/>
                <a:ea typeface="Meiryo UI" panose="020B0604030504040204" pitchFamily="34" charset="-128"/>
              </a:rPr>
              <a:t>素材：表装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W265×D40×H200mm</a:t>
            </a:r>
            <a:r>
              <a:rPr lang="ja-JP" altLang="en-US" sz="900" dirty="0">
                <a:latin typeface="Meiryo UI" panose="020B0604030504040204" pitchFamily="34" charset="-128"/>
                <a:ea typeface="Meiryo UI" panose="020B0604030504040204" pitchFamily="34" charset="-128"/>
              </a:rPr>
              <a:t>（突起部含まず）</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205g</a:t>
            </a:r>
          </a:p>
          <a:p>
            <a:r>
              <a:rPr lang="ja-JP" altLang="en-US" sz="900" dirty="0">
                <a:latin typeface="Meiryo UI" panose="020B0604030504040204" pitchFamily="34" charset="-128"/>
                <a:ea typeface="Meiryo UI" panose="020B0604030504040204" pitchFamily="34" charset="-128"/>
              </a:rPr>
              <a:t>付属品：ストラップ</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W13×165mm</a:t>
            </a:r>
            <a:r>
              <a:rPr lang="ja-JP" altLang="en-US" sz="900" dirty="0">
                <a:latin typeface="Meiryo UI" panose="020B0604030504040204" pitchFamily="34" charset="-128"/>
                <a:ea typeface="Meiryo UI" panose="020B0604030504040204" pitchFamily="34" charset="-128"/>
              </a:rPr>
              <a:t>（金具含まず）</a:t>
            </a:r>
          </a:p>
          <a:p>
            <a:r>
              <a:rPr lang="ja-JP" altLang="en-US" sz="900" dirty="0">
                <a:latin typeface="Meiryo UI" panose="020B0604030504040204" pitchFamily="34" charset="-128"/>
                <a:ea typeface="Meiryo UI" panose="020B0604030504040204" pitchFamily="34" charset="-128"/>
              </a:rPr>
              <a:t>生産国：中国</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en-US" altLang="ja-JP" sz="1600" dirty="0"/>
              <a:t>10.2</a:t>
            </a:r>
            <a:r>
              <a:rPr lang="ja-JP" altLang="en-US" sz="1600" dirty="0"/>
              <a:t>インチのタブレットも入れられる</a:t>
            </a:r>
            <a:r>
              <a:rPr lang="en-US" altLang="ja-JP" sz="1600" dirty="0"/>
              <a:t>B5</a:t>
            </a:r>
            <a:r>
              <a:rPr lang="ja-JP" altLang="en-US" sz="1600" dirty="0"/>
              <a:t>サイズのガジェットポーチ。メイン収納部とメッシュ収納部にはそれぞれポケットも多くあるため整理整頓しつつモノを収納することが可能です。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2" name="図 11">
            <a:extLst>
              <a:ext uri="{FF2B5EF4-FFF2-40B4-BE49-F238E27FC236}">
                <a16:creationId xmlns:a16="http://schemas.microsoft.com/office/drawing/2014/main" id="{6285DB48-F128-10AE-B8EA-4475C344AC18}"/>
              </a:ext>
            </a:extLst>
          </p:cNvPr>
          <p:cNvPicPr>
            <a:picLocks noChangeAspect="1"/>
          </p:cNvPicPr>
          <p:nvPr/>
        </p:nvPicPr>
        <p:blipFill>
          <a:blip r:embed="rId5"/>
          <a:stretch>
            <a:fillRect/>
          </a:stretch>
        </p:blipFill>
        <p:spPr>
          <a:xfrm>
            <a:off x="701905" y="1386784"/>
            <a:ext cx="3581054" cy="358105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829</TotalTime>
  <Words>100</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2024-08-23T02:08:22Z</dcterms:modified>
</cp:coreProperties>
</file>