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セミハード ガジェットポーチ </a:t>
            </a:r>
            <a:r>
              <a:rPr lang="en-US" altLang="ja-JP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SS</a:t>
            </a:r>
            <a:r>
              <a:rPr lang="ja-JP" altLang="en-US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 小物 </a:t>
            </a:r>
            <a:r>
              <a:rPr lang="en-US" altLang="ja-JP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周辺機器 ケーブル </a:t>
            </a:r>
            <a:r>
              <a:rPr lang="en-US" altLang="ja-JP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アダプター モバイルバッテリー 収納ポーチ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貼り）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W170×D105×H47mm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（突起部、持ち手含まず）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付属品：ストラップ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備考：メイン収納部有効内寸：約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W90×D20×H155mm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メッシュポケット部サイズ：約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W90×D20×H120mm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SS</a:t>
            </a:r>
            <a:r>
              <a:rPr lang="ja-JP" altLang="en-US" sz="1600" dirty="0"/>
              <a:t>サイズのセミハードガジェットポーチ。外からの衝撃に強いセミハードタイプのため、精密機器などを持ち歩く際におすすめです。取り外し可能な間仕切り付きで、好きなように整理整頓も可能。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9574386D-B56A-667A-013E-428F013A8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1819"/>
            <a:ext cx="3628872" cy="36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126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2024-08-23T05:17:19Z</dcterms:modified>
</cp:coreProperties>
</file>