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91" d="100"/>
          <a:sy n="91" d="100"/>
        </p:scale>
        <p:origin x="3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セミハード収納ケース </a:t>
            </a:r>
            <a:r>
              <a:rPr lang="en-US" altLang="ja-JP" sz="14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XL</a:t>
            </a:r>
            <a:r>
              <a:rPr lang="ja-JP" altLang="en-US" sz="14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サイズ </a:t>
            </a:r>
            <a:r>
              <a:rPr lang="en-US" altLang="ja-JP" sz="14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13.3</a:t>
            </a:r>
            <a:r>
              <a:rPr lang="ja-JP" altLang="en-US" sz="14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インチ ノート</a:t>
            </a:r>
            <a:r>
              <a:rPr lang="en-US" altLang="ja-JP" sz="14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PC</a:t>
            </a:r>
            <a:r>
              <a:rPr lang="ja-JP" altLang="en-US" sz="14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収納 モバイルバッテリー </a:t>
            </a:r>
            <a:r>
              <a:rPr lang="en-US" altLang="ja-JP" sz="14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PC</a:t>
            </a:r>
            <a:r>
              <a:rPr lang="ja-JP" altLang="en-US" sz="14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周辺機器 ケーブル 整理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1202510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カラー展開：ブラック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素材：表装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/EVA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PU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貼り）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W395×D295×H120mm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（突起部、持ち手含まず）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720g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付属品：間仕切り（大）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枚、間仕切り（小）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枚（本体に装着済）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生産国：中国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備考：メイン収納部有効内寸：約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W380×D280×H50mm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　メッシュポケット部サイズ：約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W380×D280×H45mm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XL</a:t>
            </a:r>
            <a:r>
              <a:rPr lang="ja-JP" altLang="en-US" sz="1600" dirty="0"/>
              <a:t>サイズのセミハードガジェットポーチ。外からの衝撃に強いセミハードタイプのため、精密機器などを持ち歩く際におすすめです。取り外し可能な間仕切り付きで、好きなように整理整頓も可能。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33A1C2C8-948A-3B2E-5B4C-A8F8F0F4258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3" y="1437533"/>
            <a:ext cx="3549887" cy="3549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894</TotalTime>
  <Words>147</Words>
  <Application>Microsoft Office PowerPoint</Application>
  <PresentationFormat>画面に合わせる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256</cp:revision>
  <cp:lastPrinted>2021-07-20T08:57:41Z</cp:lastPrinted>
  <dcterms:created xsi:type="dcterms:W3CDTF">2021-06-21T09:41:39Z</dcterms:created>
  <dcterms:modified xsi:type="dcterms:W3CDTF">2024-08-22T07:48:17Z</dcterms:modified>
</cp:coreProperties>
</file>