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91" d="100"/>
          <a:sy n="91" d="100"/>
        </p:scale>
        <p:origin x="33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292388"/>
          </a:xfrm>
          <a:prstGeom prst="rect">
            <a:avLst/>
          </a:prstGeom>
          <a:noFill/>
        </p:spPr>
        <p:txBody>
          <a:bodyPr wrap="square" rtlCol="0">
            <a:spAutoFit/>
          </a:bodyPr>
          <a:lstStyle/>
          <a:p>
            <a:pPr algn="ctr"/>
            <a:r>
              <a:rPr lang="ja-JP" altLang="en-US" sz="1300" dirty="0">
                <a:solidFill>
                  <a:schemeClr val="bg1"/>
                </a:solidFill>
                <a:latin typeface="Meiryo UI" panose="020B0604030504040204" pitchFamily="34" charset="-128"/>
                <a:ea typeface="Meiryo UI" panose="020B0604030504040204" pitchFamily="34" charset="-128"/>
              </a:rPr>
              <a:t>ガジェットポーチ インナーケース 薄型 モバイルバッテリー ケーブル収納 旅行 整理 バッグインバッグ </a:t>
            </a:r>
            <a:r>
              <a:rPr lang="en-US" altLang="ja-JP" sz="1300" dirty="0" err="1">
                <a:solidFill>
                  <a:schemeClr val="bg1"/>
                </a:solidFill>
                <a:latin typeface="Meiryo UI" panose="020B0604030504040204" pitchFamily="34" charset="-128"/>
                <a:ea typeface="Meiryo UI" panose="020B0604030504040204" pitchFamily="34" charset="-128"/>
              </a:rPr>
              <a:t>sistemo</a:t>
            </a:r>
            <a:r>
              <a:rPr lang="en-US" altLang="ja-JP" sz="1300" dirty="0">
                <a:solidFill>
                  <a:schemeClr val="bg1"/>
                </a:solidFill>
                <a:latin typeface="Meiryo UI" panose="020B0604030504040204" pitchFamily="34" charset="-128"/>
                <a:ea typeface="Meiryo UI" panose="020B0604030504040204" pitchFamily="34" charset="-128"/>
              </a:rPr>
              <a:t> A4 </a:t>
            </a:r>
            <a:endParaRPr lang="ja-JP" altLang="en-US" sz="13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1202510"/>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カラー展開：ブラック・グレー</a:t>
            </a:r>
          </a:p>
          <a:p>
            <a:r>
              <a:rPr lang="ja-JP" altLang="en-US" sz="900" dirty="0">
                <a:latin typeface="Meiryo UI" panose="020B0604030504040204" pitchFamily="34" charset="-128"/>
                <a:ea typeface="Meiryo UI" panose="020B0604030504040204" pitchFamily="34" charset="-128"/>
              </a:rPr>
              <a:t>素材：表装：ポリエステル</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W315×D20×H250mm</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116g</a:t>
            </a:r>
          </a:p>
          <a:p>
            <a:r>
              <a:rPr lang="ja-JP" altLang="en-US" sz="900" dirty="0">
                <a:latin typeface="Meiryo UI" panose="020B0604030504040204" pitchFamily="34" charset="-128"/>
                <a:ea typeface="Meiryo UI" panose="020B0604030504040204" pitchFamily="34" charset="-128"/>
              </a:rPr>
              <a:t>機能：撥水加工：あり　生産国：中国</a:t>
            </a:r>
          </a:p>
          <a:p>
            <a:r>
              <a:rPr lang="ja-JP" altLang="en-US" sz="900" dirty="0">
                <a:latin typeface="Meiryo UI" panose="020B0604030504040204" pitchFamily="34" charset="-128"/>
                <a:ea typeface="Meiryo UI" panose="020B0604030504040204" pitchFamily="34" charset="-128"/>
              </a:rPr>
              <a:t>備考：ポケットサイズ（目安）：ポケット</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W280×H210mm</a:t>
            </a:r>
            <a:r>
              <a:rPr lang="ja-JP" altLang="en-US" sz="900" dirty="0">
                <a:latin typeface="Meiryo UI" panose="020B0604030504040204" pitchFamily="34" charset="-128"/>
                <a:ea typeface="Meiryo UI" panose="020B0604030504040204" pitchFamily="34" charset="-128"/>
              </a:rPr>
              <a:t>、ポケット</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W130×H190mm</a:t>
            </a:r>
            <a:r>
              <a:rPr lang="ja-JP" altLang="en-US" sz="900" dirty="0">
                <a:latin typeface="Meiryo UI" panose="020B0604030504040204" pitchFamily="34" charset="-128"/>
                <a:ea typeface="Meiryo UI" panose="020B0604030504040204" pitchFamily="34" charset="-128"/>
              </a:rPr>
              <a:t>、ポケット</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W105×H150mm</a:t>
            </a:r>
            <a:r>
              <a:rPr lang="ja-JP" altLang="en-US" sz="900" dirty="0">
                <a:latin typeface="Meiryo UI" panose="020B0604030504040204" pitchFamily="34" charset="-128"/>
                <a:ea typeface="Meiryo UI" panose="020B0604030504040204" pitchFamily="34" charset="-128"/>
              </a:rPr>
              <a:t>、ポケット</a:t>
            </a:r>
            <a:r>
              <a:rPr lang="en-US" altLang="ja-JP" sz="900" dirty="0">
                <a:latin typeface="Meiryo UI" panose="020B0604030504040204" pitchFamily="34" charset="-128"/>
                <a:ea typeface="Meiryo UI" panose="020B0604030504040204" pitchFamily="34" charset="-128"/>
              </a:rPr>
              <a:t>4/</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W210×H100mm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四方からモノを収納できる上、それぞれのポケットは独立しているためモノが中で混ざることもなく便利なジェットポーチです。旅行用はもちろん、ビジネスシーンでも大活躍まちがいなし！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3" name="図 22">
            <a:extLst>
              <a:ext uri="{FF2B5EF4-FFF2-40B4-BE49-F238E27FC236}">
                <a16:creationId xmlns:a16="http://schemas.microsoft.com/office/drawing/2014/main" id="{71416BEB-B828-D19D-5335-233C300DE8A5}"/>
              </a:ext>
            </a:extLst>
          </p:cNvPr>
          <p:cNvPicPr>
            <a:picLocks noChangeAspect="1"/>
          </p:cNvPicPr>
          <p:nvPr/>
        </p:nvPicPr>
        <p:blipFill>
          <a:blip r:embed="rId5"/>
          <a:stretch>
            <a:fillRect/>
          </a:stretch>
        </p:blipFill>
        <p:spPr>
          <a:xfrm>
            <a:off x="724600" y="1370478"/>
            <a:ext cx="3663512" cy="3663512"/>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951</TotalTime>
  <Words>133</Words>
  <Application>Microsoft Office PowerPoint</Application>
  <PresentationFormat>画面に合わせる (4:3)</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260</cp:revision>
  <cp:lastPrinted>2021-07-20T08:57:41Z</cp:lastPrinted>
  <dcterms:created xsi:type="dcterms:W3CDTF">2021-06-21T09:41:39Z</dcterms:created>
  <dcterms:modified xsi:type="dcterms:W3CDTF">2024-08-22T08:46:00Z</dcterms:modified>
</cp:coreProperties>
</file>