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ガジェットケース ハード ガジェットポーチ 充電器収納 旅行 出張 ダブルファスナー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カラー展開：外装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ブラック、内装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ブルー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、ポリエステル 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W180×D65×H115mm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128g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ジャバラ式で収納物がひと目で確認できる上、開いたまま自立してくれるため非常に便利なハードタイプのポーチです。モバイルバッテリーや充電ケーブルなど、小物を携帯するのにおすすめ！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19F8AEE-0566-23F9-0449-7C405B176B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477" y="1403783"/>
            <a:ext cx="3461151" cy="346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847</TotalTime>
  <Words>90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2024-08-23T02:26:30Z</dcterms:modified>
</cp:coreProperties>
</file>