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セミハード ガジェットポーチ 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サイズ ケーブル 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AC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アダプタ 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周辺機器 整理 収納ポーチ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2025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カラー展開：ブラック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/EVA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PU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貼り）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W170×D125×H52mm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（突起部、ストラップ含まず）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133g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付属品：間仕切り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（本体に装着済）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備考：メイン収納部有効内寸：約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W165×D115×H30mm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メッシュポケット部サイズ：約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W158×H78mm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S</a:t>
            </a:r>
            <a:r>
              <a:rPr lang="ja-JP" altLang="en-US" sz="1600" dirty="0"/>
              <a:t>サイズのセミハードガジェットポーチ。外からの衝撃に強いセミハードタイプのため、精密機器などを持ち歩く際におすすめです。取り外し可能な間仕切り付きで、好きなように整理整頓も可能。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57A37A2F-5985-0F56-5B2D-8F08839F3D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660" y="1421522"/>
            <a:ext cx="3550526" cy="355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939</TotalTime>
  <Words>130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262</cp:revision>
  <cp:lastPrinted>2021-07-20T08:57:41Z</cp:lastPrinted>
  <dcterms:created xsi:type="dcterms:W3CDTF">2021-06-21T09:41:39Z</dcterms:created>
  <dcterms:modified xsi:type="dcterms:W3CDTF">2024-08-23T03:57:48Z</dcterms:modified>
</cp:coreProperties>
</file>