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7" d="100"/>
          <a:sy n="87" d="100"/>
        </p:scale>
        <p:origin x="456"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2024/8/26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ディスク修復機（手動・研磨タイプ・</a:t>
            </a:r>
            <a:r>
              <a:rPr lang="en-US" altLang="ja-JP" sz="2000" dirty="0">
                <a:solidFill>
                  <a:schemeClr val="bg1"/>
                </a:solidFill>
                <a:latin typeface="Meiryo UI" panose="020B0604030504040204" pitchFamily="34" charset="-128"/>
                <a:ea typeface="Meiryo UI" panose="020B0604030504040204" pitchFamily="34" charset="-128"/>
              </a:rPr>
              <a:t>DVD/CD/</a:t>
            </a:r>
            <a:r>
              <a:rPr lang="ja-JP" altLang="en-US" sz="2000" dirty="0">
                <a:solidFill>
                  <a:schemeClr val="bg1"/>
                </a:solidFill>
                <a:latin typeface="Meiryo UI" panose="020B0604030504040204" pitchFamily="34" charset="-128"/>
                <a:ea typeface="Meiryo UI" panose="020B0604030504040204" pitchFamily="34" charset="-128"/>
              </a:rPr>
              <a:t>ゲームソフト）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787011"/>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W130×D140×H30mm</a:t>
            </a:r>
          </a:p>
          <a:p>
            <a:r>
              <a:rPr lang="ja-JP" altLang="en-US" sz="900" dirty="0">
                <a:latin typeface="Meiryo UI" panose="020B0604030504040204" pitchFamily="34" charset="-128"/>
                <a:ea typeface="Meiryo UI" panose="020B0604030504040204" pitchFamily="34" charset="-128"/>
              </a:rPr>
              <a:t>重量：</a:t>
            </a:r>
            <a:r>
              <a:rPr lang="en-US" altLang="ja-JP" sz="900" dirty="0">
                <a:latin typeface="Meiryo UI" panose="020B0604030504040204" pitchFamily="34" charset="-128"/>
                <a:ea typeface="Meiryo UI" panose="020B0604030504040204" pitchFamily="34" charset="-128"/>
              </a:rPr>
              <a:t>148g</a:t>
            </a:r>
          </a:p>
          <a:p>
            <a:r>
              <a:rPr lang="ja-JP" altLang="en-US" sz="900" dirty="0">
                <a:latin typeface="Meiryo UI" panose="020B0604030504040204" pitchFamily="34" charset="-128"/>
                <a:ea typeface="Meiryo UI" panose="020B0604030504040204" pitchFamily="34" charset="-128"/>
              </a:rPr>
              <a:t>生産国：中国</a:t>
            </a:r>
          </a:p>
          <a:p>
            <a:r>
              <a:rPr lang="ja-JP" altLang="en-US" sz="900" dirty="0">
                <a:latin typeface="Meiryo UI" panose="020B0604030504040204" pitchFamily="34" charset="-128"/>
                <a:ea typeface="Meiryo UI" panose="020B0604030504040204" pitchFamily="34" charset="-128"/>
              </a:rPr>
              <a:t>備考：修復タイプ：手動</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研磨タイプ　セット内容：本体、修復パッド（ブルー）、クリーニングパッド（グレー）、修復クリーム液、クリーニングスプレー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7919"/>
          </a:xfrm>
          <a:prstGeom prst="rect">
            <a:avLst/>
          </a:prstGeom>
          <a:noFill/>
        </p:spPr>
        <p:txBody>
          <a:bodyPr wrap="square" lIns="0" tIns="46800" rIns="0" spcCol="360000" rtlCol="0">
            <a:spAutoFit/>
          </a:bodyPr>
          <a:lstStyle/>
          <a:p>
            <a:pPr>
              <a:lnSpc>
                <a:spcPts val="2400"/>
              </a:lnSpc>
            </a:pPr>
            <a:r>
              <a:rPr lang="en-US" altLang="ja-JP" sz="1600" dirty="0"/>
              <a:t>PC</a:t>
            </a:r>
            <a:r>
              <a:rPr lang="ja-JP" altLang="en-US" sz="1600" dirty="0"/>
              <a:t>ソフトやゲームソフト、</a:t>
            </a:r>
            <a:r>
              <a:rPr lang="en-US" altLang="ja-JP" sz="1600" dirty="0"/>
              <a:t>CD</a:t>
            </a:r>
            <a:r>
              <a:rPr lang="ja-JP" altLang="en-US" sz="1600" dirty="0"/>
              <a:t>、</a:t>
            </a:r>
            <a:r>
              <a:rPr lang="en-US" altLang="ja-JP" sz="1600" dirty="0"/>
              <a:t>DVD</a:t>
            </a:r>
            <a:r>
              <a:rPr lang="ja-JP" altLang="en-US" sz="1600" dirty="0"/>
              <a:t>などにキズが入って読み込めなったディスクをしっかり修復してくれる手動タイプの修復機です。コンパクトサイズなため置き場所にも困りにくい点も◎！ </a:t>
            </a: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35" name="図 34">
            <a:extLst>
              <a:ext uri="{FF2B5EF4-FFF2-40B4-BE49-F238E27FC236}">
                <a16:creationId xmlns:a16="http://schemas.microsoft.com/office/drawing/2014/main" id="{8660BFD7-2B90-CB81-08A5-AD5D6E5D4801}"/>
              </a:ext>
            </a:extLst>
          </p:cNvPr>
          <p:cNvPicPr>
            <a:picLocks noChangeAspect="1"/>
          </p:cNvPicPr>
          <p:nvPr/>
        </p:nvPicPr>
        <p:blipFill>
          <a:blip r:embed="rId5"/>
          <a:stretch>
            <a:fillRect/>
          </a:stretch>
        </p:blipFill>
        <p:spPr>
          <a:xfrm>
            <a:off x="686118" y="1392418"/>
            <a:ext cx="3595003" cy="3595003"/>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1134</TotalTime>
  <Words>108</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266</cp:revision>
  <cp:lastPrinted>2021-07-20T08:57:41Z</cp:lastPrinted>
  <dcterms:created xsi:type="dcterms:W3CDTF">2021-06-21T09:41:39Z</dcterms:created>
  <dcterms:modified xsi:type="dcterms:W3CDTF">2024-08-26T07:16:55Z</dcterms:modified>
</cp:coreProperties>
</file>