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8" d="100"/>
          <a:sy n="88" d="100"/>
        </p:scale>
        <p:origin x="438"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338554"/>
          </a:xfrm>
          <a:prstGeom prst="rect">
            <a:avLst/>
          </a:prstGeom>
          <a:noFill/>
        </p:spPr>
        <p:txBody>
          <a:bodyPr wrap="square" rtlCol="0">
            <a:spAutoFit/>
          </a:bodyPr>
          <a:lstStyle/>
          <a:p>
            <a:pPr algn="ctr"/>
            <a:r>
              <a:rPr lang="ja-JP" altLang="en-US" sz="1600" dirty="0">
                <a:solidFill>
                  <a:schemeClr val="bg1"/>
                </a:solidFill>
                <a:latin typeface="Meiryo UI" panose="020B0604030504040204" pitchFamily="34" charset="-128"/>
                <a:ea typeface="Meiryo UI" panose="020B0604030504040204" pitchFamily="34" charset="-128"/>
              </a:rPr>
              <a:t>電動モップ 回転モップ コードレス 充電式 クリーナー 連続</a:t>
            </a:r>
            <a:r>
              <a:rPr lang="en-US" altLang="ja-JP" sz="1600" dirty="0">
                <a:solidFill>
                  <a:schemeClr val="bg1"/>
                </a:solidFill>
                <a:latin typeface="Meiryo UI" panose="020B0604030504040204" pitchFamily="34" charset="-128"/>
                <a:ea typeface="Meiryo UI" panose="020B0604030504040204" pitchFamily="34" charset="-128"/>
              </a:rPr>
              <a:t>60</a:t>
            </a:r>
            <a:r>
              <a:rPr lang="ja-JP" altLang="en-US" sz="1600" dirty="0">
                <a:solidFill>
                  <a:schemeClr val="bg1"/>
                </a:solidFill>
                <a:latin typeface="Meiryo UI" panose="020B0604030504040204" pitchFamily="34" charset="-128"/>
                <a:ea typeface="Meiryo UI" panose="020B0604030504040204" pitchFamily="34" charset="-128"/>
              </a:rPr>
              <a:t>分使用 伸縮可能 軽量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W315×D150×H940?H1200mm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1kg</a:t>
            </a:r>
          </a:p>
          <a:p>
            <a:r>
              <a:rPr lang="ja-JP" altLang="en-US" sz="900" dirty="0">
                <a:latin typeface="Meiryo UI" panose="020B0604030504040204" pitchFamily="34" charset="-128"/>
                <a:ea typeface="Meiryo UI" panose="020B0604030504040204" pitchFamily="34" charset="-128"/>
              </a:rPr>
              <a:t>付属品：交換用パッド</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、充電用</a:t>
            </a:r>
            <a:r>
              <a:rPr lang="en-US" altLang="ja-JP" sz="900" dirty="0">
                <a:latin typeface="Meiryo UI" panose="020B0604030504040204" pitchFamily="34" charset="-128"/>
                <a:ea typeface="Meiryo UI" panose="020B0604030504040204" pitchFamily="34" charset="-128"/>
              </a:rPr>
              <a:t>AC</a:t>
            </a:r>
            <a:r>
              <a:rPr lang="ja-JP" altLang="en-US" sz="900" dirty="0">
                <a:latin typeface="Meiryo UI" panose="020B0604030504040204" pitchFamily="34" charset="-128"/>
                <a:ea typeface="Meiryo UI" panose="020B0604030504040204" pitchFamily="34" charset="-128"/>
              </a:rPr>
              <a:t>アダプタ（ケーブル長約</a:t>
            </a:r>
            <a:r>
              <a:rPr lang="en-US" altLang="ja-JP" sz="900" dirty="0">
                <a:latin typeface="Meiryo UI" panose="020B0604030504040204" pitchFamily="34" charset="-128"/>
                <a:ea typeface="Meiryo UI" panose="020B0604030504040204" pitchFamily="34" charset="-128"/>
              </a:rPr>
              <a:t>1.5m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備考：消費電力：</a:t>
            </a:r>
            <a:r>
              <a:rPr lang="en-US" altLang="ja-JP" sz="900" dirty="0">
                <a:latin typeface="Meiryo UI" panose="020B0604030504040204" pitchFamily="34" charset="-128"/>
                <a:ea typeface="Meiryo UI" panose="020B0604030504040204" pitchFamily="34" charset="-128"/>
              </a:rPr>
              <a:t>8.9W</a:t>
            </a:r>
            <a:r>
              <a:rPr lang="ja-JP" altLang="en-US" sz="900" dirty="0">
                <a:latin typeface="Meiryo UI" panose="020B0604030504040204" pitchFamily="34" charset="-128"/>
                <a:ea typeface="Meiryo UI" panose="020B0604030504040204" pitchFamily="34" charset="-128"/>
              </a:rPr>
              <a:t>　バッテリー容量：</a:t>
            </a:r>
            <a:r>
              <a:rPr lang="en-US" altLang="ja-JP" sz="900" dirty="0">
                <a:latin typeface="Meiryo UI" panose="020B0604030504040204" pitchFamily="34" charset="-128"/>
                <a:ea typeface="Meiryo UI" panose="020B0604030504040204" pitchFamily="34" charset="-128"/>
              </a:rPr>
              <a:t>2000mAh</a:t>
            </a:r>
            <a:r>
              <a:rPr lang="ja-JP" altLang="en-US" sz="900" dirty="0">
                <a:latin typeface="Meiryo UI" panose="020B0604030504040204" pitchFamily="34" charset="-128"/>
                <a:ea typeface="Meiryo UI" panose="020B0604030504040204" pitchFamily="34" charset="-128"/>
              </a:rPr>
              <a:t>　電源：リチウムイオンバッテリー　充電時間：約</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時間　連続使用時間：約</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分　保証期間：ご購入日より</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ヵ月　取扱説明書：日本語取扱説明書あり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軽量ながら軽い力でしっかり汚れを落としてくれる回転式の電動モップ。充電式でコードレスなためどんな場所でもお掃除ができ、充電後は連続</a:t>
            </a:r>
            <a:r>
              <a:rPr lang="en-US" altLang="ja-JP" sz="1600" dirty="0"/>
              <a:t>60</a:t>
            </a:r>
            <a:r>
              <a:rPr lang="ja-JP" altLang="en-US" sz="1600" dirty="0"/>
              <a:t>分使用可能！</a:t>
            </a:r>
            <a:r>
              <a:rPr lang="en-US" altLang="ja-JP" sz="1600" dirty="0"/>
              <a:t>14</a:t>
            </a:r>
            <a:r>
              <a:rPr lang="ja-JP" altLang="en-US" sz="1600" dirty="0"/>
              <a:t>段階に伸縮できる持ち手も◎！</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8CEB29DD-6685-7CBD-902F-F36F24A941BB}"/>
              </a:ext>
            </a:extLst>
          </p:cNvPr>
          <p:cNvPicPr>
            <a:picLocks noChangeAspect="1"/>
          </p:cNvPicPr>
          <p:nvPr/>
        </p:nvPicPr>
        <p:blipFill>
          <a:blip r:embed="rId5"/>
          <a:stretch>
            <a:fillRect/>
          </a:stretch>
        </p:blipFill>
        <p:spPr>
          <a:xfrm>
            <a:off x="753640" y="1439485"/>
            <a:ext cx="3437164" cy="343716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865</TotalTime>
  <Words>148</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252</cp:revision>
  <cp:lastPrinted>2021-07-20T08:57:41Z</cp:lastPrinted>
  <dcterms:created xsi:type="dcterms:W3CDTF">2021-06-21T09:41:39Z</dcterms:created>
  <dcterms:modified xsi:type="dcterms:W3CDTF">2024-09-13T05:04:52Z</dcterms:modified>
</cp:coreProperties>
</file>