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窓の水滴取りクリーナー（結露取り・コードレス・充電式）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1064010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W280×D98×H340mm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容量：タンク容量：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150ml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800g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生産国：中国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備考：連続動作時間：約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35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分（フル充電時）　バッテリー電圧：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3.7V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　定格電力：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12W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　バッテリー充電時間：約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時間　動作音：約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68db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　バッテリータイプ：リチウム　保証期間：ご購入日より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6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ヶ月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窓の結露や風呂場、洗車後の水滴取りに非常に便利なコードレスクリーナーです。スキージで水滴を効率良くあつめバキュームで吸い取る仕様のため、手を汚すこともなく手入れも簡単！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9" name="図 28">
            <a:extLst>
              <a:ext uri="{FF2B5EF4-FFF2-40B4-BE49-F238E27FC236}">
                <a16:creationId xmlns:a16="http://schemas.microsoft.com/office/drawing/2014/main" id="{AB8935DB-42C0-2863-DD59-407A2AA967F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2473" y="1382727"/>
            <a:ext cx="3591991" cy="3591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1056</TotalTime>
  <Words>133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262</cp:revision>
  <cp:lastPrinted>2021-07-20T08:57:41Z</cp:lastPrinted>
  <dcterms:created xsi:type="dcterms:W3CDTF">2021-06-21T09:41:39Z</dcterms:created>
  <dcterms:modified xsi:type="dcterms:W3CDTF">2024-11-20T06:15:55Z</dcterms:modified>
</cp:coreProperties>
</file>