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5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回転モップ（水拭きモップ・クリーナー・床掃除・床モップ）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1064010"/>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サイズ：モップ長さ</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最短</a:t>
            </a:r>
            <a:r>
              <a:rPr lang="en-US" altLang="ja-JP" sz="900" dirty="0">
                <a:latin typeface="Meiryo UI" panose="020B0604030504040204" pitchFamily="34" charset="-128"/>
                <a:ea typeface="Meiryo UI" panose="020B0604030504040204" pitchFamily="34" charset="-128"/>
              </a:rPr>
              <a:t>1095?</a:t>
            </a:r>
            <a:r>
              <a:rPr lang="ja-JP" altLang="en-US" sz="900" dirty="0">
                <a:latin typeface="Meiryo UI" panose="020B0604030504040204" pitchFamily="34" charset="-128"/>
                <a:ea typeface="Meiryo UI" panose="020B0604030504040204" pitchFamily="34" charset="-128"/>
              </a:rPr>
              <a:t>最長</a:t>
            </a:r>
            <a:r>
              <a:rPr lang="en-US" altLang="ja-JP" sz="900" dirty="0">
                <a:latin typeface="Meiryo UI" panose="020B0604030504040204" pitchFamily="34" charset="-128"/>
                <a:ea typeface="Meiryo UI" panose="020B0604030504040204" pitchFamily="34" charset="-128"/>
              </a:rPr>
              <a:t>1443mm</a:t>
            </a:r>
            <a:r>
              <a:rPr lang="ja-JP" altLang="en-US" sz="900" dirty="0">
                <a:latin typeface="Meiryo UI" panose="020B0604030504040204" pitchFamily="34" charset="-128"/>
                <a:ea typeface="Meiryo UI" panose="020B0604030504040204" pitchFamily="34" charset="-128"/>
              </a:rPr>
              <a:t>、バケツ</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W333×D330×H235mm</a:t>
            </a:r>
            <a:r>
              <a:rPr lang="ja-JP" altLang="en-US" sz="900" dirty="0">
                <a:latin typeface="Meiryo UI" panose="020B0604030504040204" pitchFamily="34" charset="-128"/>
                <a:ea typeface="Meiryo UI" panose="020B0604030504040204" pitchFamily="34" charset="-128"/>
              </a:rPr>
              <a:t>（取っ手含まず）、モップパッド</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W255×D255×H112mm</a:t>
            </a:r>
          </a:p>
          <a:p>
            <a:r>
              <a:rPr lang="ja-JP" altLang="en-US" sz="900" dirty="0">
                <a:latin typeface="Meiryo UI" panose="020B0604030504040204" pitchFamily="34" charset="-128"/>
                <a:ea typeface="Meiryo UI" panose="020B0604030504040204" pitchFamily="34" charset="-128"/>
              </a:rPr>
              <a:t>重量：モップ</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637g</a:t>
            </a:r>
            <a:r>
              <a:rPr lang="ja-JP" altLang="en-US" sz="900" dirty="0">
                <a:latin typeface="Meiryo UI" panose="020B0604030504040204" pitchFamily="34" charset="-128"/>
                <a:ea typeface="Meiryo UI" panose="020B0604030504040204" pitchFamily="34" charset="-128"/>
              </a:rPr>
              <a:t>、バケツ</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1247g</a:t>
            </a:r>
            <a:r>
              <a:rPr lang="ja-JP" altLang="en-US" sz="900" dirty="0">
                <a:latin typeface="Meiryo UI" panose="020B0604030504040204" pitchFamily="34" charset="-128"/>
                <a:ea typeface="Meiryo UI" panose="020B0604030504040204" pitchFamily="34" charset="-128"/>
              </a:rPr>
              <a:t>、モップパッド</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183.5g</a:t>
            </a:r>
          </a:p>
          <a:p>
            <a:r>
              <a:rPr lang="ja-JP" altLang="en-US" sz="900" dirty="0">
                <a:latin typeface="Meiryo UI" panose="020B0604030504040204" pitchFamily="34" charset="-128"/>
                <a:ea typeface="Meiryo UI" panose="020B0604030504040204" pitchFamily="34" charset="-128"/>
              </a:rPr>
              <a:t>付属品：モップパッド</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、持ち手上部（グリップ付き）</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、持ち手中部</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、持ち手下部（ストッパー付き）</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、バケツ</a:t>
            </a:r>
            <a:r>
              <a:rPr lang="en-US" altLang="ja-JP" sz="900" dirty="0">
                <a:latin typeface="Meiryo UI" panose="020B0604030504040204" pitchFamily="34" charset="-128"/>
                <a:ea typeface="Meiryo UI" panose="020B0604030504040204" pitchFamily="34" charset="-128"/>
              </a:rPr>
              <a:t>×1</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備考：取扱説明書：日本語取扱説明書あり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ひとつの専用バケツで簡単に洗浄と脱水ができる回転モップです。コンパクトなサイズ感のバケツに加え、モップの持ち手も分館できるため収納場所にも困らない点も高ポイントです。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1" name="図 10">
            <a:extLst>
              <a:ext uri="{FF2B5EF4-FFF2-40B4-BE49-F238E27FC236}">
                <a16:creationId xmlns:a16="http://schemas.microsoft.com/office/drawing/2014/main" id="{4097D96E-CD5E-A304-D4A5-E853D3E3769D}"/>
              </a:ext>
            </a:extLst>
          </p:cNvPr>
          <p:cNvPicPr>
            <a:picLocks noChangeAspect="1"/>
          </p:cNvPicPr>
          <p:nvPr/>
        </p:nvPicPr>
        <p:blipFill>
          <a:blip r:embed="rId5"/>
          <a:stretch>
            <a:fillRect/>
          </a:stretch>
        </p:blipFill>
        <p:spPr>
          <a:xfrm>
            <a:off x="709624" y="1422052"/>
            <a:ext cx="3599485" cy="3599485"/>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818</TotalTime>
  <Words>160</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255</cp:revision>
  <cp:lastPrinted>2021-07-20T08:57:41Z</cp:lastPrinted>
  <dcterms:created xsi:type="dcterms:W3CDTF">2021-06-21T09:41:39Z</dcterms:created>
  <dcterms:modified xsi:type="dcterms:W3CDTF">2024-11-20T02:17:34Z</dcterms:modified>
</cp:coreProperties>
</file>