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スティッククリーナー コードレス 充電式 卓上 ブロワー 車 ハンディクリーナー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W400×D100×H125mm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950g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（本体のみ）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付属品：床用ヘッド、すき間ノズル、四角ブラシ、延長用パイプ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（各約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）、電源アダプタ（ケーブル長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/1.8m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備考：集塵方式：サイクロン方式　集塵容量：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480ml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充電時間：約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4.5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　連続使用時間：約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?40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分（弱）、約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?18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分（強）電源：リチウムイオン電池　バッテリー容量：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2000mAh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950g</a:t>
            </a:r>
            <a:r>
              <a:rPr lang="ja-JP" altLang="en-US" sz="1600" dirty="0"/>
              <a:t>という軽量さと連続使用は最長</a:t>
            </a:r>
            <a:r>
              <a:rPr lang="en-US" altLang="ja-JP" sz="1600" dirty="0"/>
              <a:t>40</a:t>
            </a:r>
            <a:r>
              <a:rPr lang="ja-JP" altLang="en-US" sz="1600" dirty="0"/>
              <a:t>分が非常に便利な、充電式のコードレススティッククリーナーです。すき間ノズルや四角形ブラシ付きのため室内はもちろん、車内清掃にも役立ちます。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A9D8A07D-5BF2-7F98-8D50-7BB1C9E048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131" y="1371598"/>
            <a:ext cx="36004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1091</TotalTime>
  <Words>157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268</cp:revision>
  <cp:lastPrinted>2021-07-20T08:57:41Z</cp:lastPrinted>
  <dcterms:created xsi:type="dcterms:W3CDTF">2021-06-21T09:41:39Z</dcterms:created>
  <dcterms:modified xsi:type="dcterms:W3CDTF">2024-09-09T07:50:04Z</dcterms:modified>
</cp:coreProperties>
</file>