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3" d="100"/>
          <a:sy n="83" d="100"/>
        </p:scale>
        <p:origin x="150" y="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2024/11/19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307777"/>
          </a:xfrm>
          <a:prstGeom prst="rect">
            <a:avLst/>
          </a:prstGeom>
          <a:noFill/>
        </p:spPr>
        <p:txBody>
          <a:bodyPr wrap="square" rtlCol="0">
            <a:spAutoFit/>
          </a:bodyPr>
          <a:lstStyle/>
          <a:p>
            <a:pPr algn="ctr"/>
            <a:r>
              <a:rPr lang="ja-JP" altLang="en-US" sz="1400" dirty="0">
                <a:solidFill>
                  <a:schemeClr val="bg1"/>
                </a:solidFill>
                <a:latin typeface="Meiryo UI" panose="020B0604030504040204" pitchFamily="34" charset="-128"/>
                <a:ea typeface="Meiryo UI" panose="020B0604030504040204" pitchFamily="34" charset="-128"/>
              </a:rPr>
              <a:t>電動モップ 回転モップ 水拭き 回転 クリーナー コードレス 充電式 </a:t>
            </a:r>
            <a:r>
              <a:rPr lang="en-US" altLang="ja-JP" sz="1400" dirty="0">
                <a:solidFill>
                  <a:schemeClr val="bg1"/>
                </a:solidFill>
                <a:latin typeface="Meiryo UI" panose="020B0604030504040204" pitchFamily="34" charset="-128"/>
                <a:ea typeface="Meiryo UI" panose="020B0604030504040204" pitchFamily="34" charset="-128"/>
              </a:rPr>
              <a:t>LED</a:t>
            </a:r>
            <a:r>
              <a:rPr lang="ja-JP" altLang="en-US" sz="1400" dirty="0">
                <a:solidFill>
                  <a:schemeClr val="bg1"/>
                </a:solidFill>
                <a:latin typeface="Meiryo UI" panose="020B0604030504040204" pitchFamily="34" charset="-128"/>
                <a:ea typeface="Meiryo UI" panose="020B0604030504040204" pitchFamily="34" charset="-128"/>
              </a:rPr>
              <a:t>ライト付き 伸縮可能 軽量 </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1064010"/>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サイズ：約</a:t>
            </a:r>
            <a:r>
              <a:rPr lang="en-US" altLang="ja-JP" sz="900" dirty="0">
                <a:latin typeface="Meiryo UI" panose="020B0604030504040204" pitchFamily="34" charset="-128"/>
                <a:ea typeface="Meiryo UI" panose="020B0604030504040204" pitchFamily="34" charset="-128"/>
              </a:rPr>
              <a:t>W289×D138×H950?H1190mm</a:t>
            </a:r>
          </a:p>
          <a:p>
            <a:r>
              <a:rPr lang="ja-JP" altLang="en-US" sz="900" dirty="0">
                <a:latin typeface="Meiryo UI" panose="020B0604030504040204" pitchFamily="34" charset="-128"/>
                <a:ea typeface="Meiryo UI" panose="020B0604030504040204" pitchFamily="34" charset="-128"/>
              </a:rPr>
              <a:t>容量：付属カップ容量：</a:t>
            </a:r>
            <a:r>
              <a:rPr lang="en-US" altLang="ja-JP" sz="900" dirty="0">
                <a:latin typeface="Meiryo UI" panose="020B0604030504040204" pitchFamily="34" charset="-128"/>
                <a:ea typeface="Meiryo UI" panose="020B0604030504040204" pitchFamily="34" charset="-128"/>
              </a:rPr>
              <a:t>230ml</a:t>
            </a:r>
            <a:r>
              <a:rPr lang="ja-JP" altLang="en-US" sz="900" dirty="0">
                <a:latin typeface="Meiryo UI" panose="020B0604030504040204" pitchFamily="34" charset="-128"/>
                <a:ea typeface="Meiryo UI" panose="020B0604030504040204" pitchFamily="34" charset="-128"/>
              </a:rPr>
              <a:t>　タンク容量：</a:t>
            </a:r>
            <a:r>
              <a:rPr lang="en-US" altLang="ja-JP" sz="900" dirty="0">
                <a:latin typeface="Meiryo UI" panose="020B0604030504040204" pitchFamily="34" charset="-128"/>
                <a:ea typeface="Meiryo UI" panose="020B0604030504040204" pitchFamily="34" charset="-128"/>
              </a:rPr>
              <a:t>230ml</a:t>
            </a:r>
            <a:r>
              <a:rPr lang="ja-JP" altLang="en-US" sz="900" dirty="0">
                <a:latin typeface="Meiryo UI" panose="020B0604030504040204" pitchFamily="34" charset="-128"/>
                <a:ea typeface="Meiryo UI" panose="020B0604030504040204" pitchFamily="34" charset="-128"/>
              </a:rPr>
              <a:t>　重量：約</a:t>
            </a:r>
            <a:r>
              <a:rPr lang="en-US" altLang="ja-JP" sz="900" dirty="0">
                <a:latin typeface="Meiryo UI" panose="020B0604030504040204" pitchFamily="34" charset="-128"/>
                <a:ea typeface="Meiryo UI" panose="020B0604030504040204" pitchFamily="34" charset="-128"/>
              </a:rPr>
              <a:t>1.4kg</a:t>
            </a:r>
          </a:p>
          <a:p>
            <a:r>
              <a:rPr lang="ja-JP" altLang="en-US" sz="900" dirty="0">
                <a:latin typeface="Meiryo UI" panose="020B0604030504040204" pitchFamily="34" charset="-128"/>
                <a:ea typeface="Meiryo UI" panose="020B0604030504040204" pitchFamily="34" charset="-128"/>
              </a:rPr>
              <a:t>付属品：モップパッド大</a:t>
            </a:r>
            <a:r>
              <a:rPr lang="en-US" altLang="ja-JP" sz="900" dirty="0">
                <a:latin typeface="Meiryo UI" panose="020B0604030504040204" pitchFamily="34" charset="-128"/>
                <a:ea typeface="Meiryo UI" panose="020B0604030504040204" pitchFamily="34" charset="-128"/>
              </a:rPr>
              <a:t>×4</a:t>
            </a:r>
            <a:r>
              <a:rPr lang="ja-JP" altLang="en-US" sz="900" dirty="0">
                <a:latin typeface="Meiryo UI" panose="020B0604030504040204" pitchFamily="34" charset="-128"/>
                <a:ea typeface="Meiryo UI" panose="020B0604030504040204" pitchFamily="34" charset="-128"/>
              </a:rPr>
              <a:t>枚、モップパッド小</a:t>
            </a:r>
            <a:r>
              <a:rPr lang="en-US" altLang="ja-JP" sz="900" dirty="0">
                <a:latin typeface="Meiryo UI" panose="020B0604030504040204" pitchFamily="34" charset="-128"/>
                <a:ea typeface="Meiryo UI" panose="020B0604030504040204" pitchFamily="34" charset="-128"/>
              </a:rPr>
              <a:t>×4</a:t>
            </a:r>
            <a:r>
              <a:rPr lang="ja-JP" altLang="en-US" sz="900" dirty="0">
                <a:latin typeface="Meiryo UI" panose="020B0604030504040204" pitchFamily="34" charset="-128"/>
                <a:ea typeface="Meiryo UI" panose="020B0604030504040204" pitchFamily="34" charset="-128"/>
              </a:rPr>
              <a:t>枚、</a:t>
            </a:r>
            <a:r>
              <a:rPr lang="en-US" altLang="ja-JP" sz="900" dirty="0">
                <a:latin typeface="Meiryo UI" panose="020B0604030504040204" pitchFamily="34" charset="-128"/>
                <a:ea typeface="Meiryo UI" panose="020B0604030504040204" pitchFamily="34" charset="-128"/>
              </a:rPr>
              <a:t>AC</a:t>
            </a:r>
            <a:r>
              <a:rPr lang="ja-JP" altLang="en-US" sz="900" dirty="0">
                <a:latin typeface="Meiryo UI" panose="020B0604030504040204" pitchFamily="34" charset="-128"/>
                <a:ea typeface="Meiryo UI" panose="020B0604030504040204" pitchFamily="34" charset="-128"/>
              </a:rPr>
              <a:t>アダプタ（ケーブル長約</a:t>
            </a:r>
            <a:r>
              <a:rPr lang="en-US" altLang="ja-JP" sz="900" dirty="0">
                <a:latin typeface="Meiryo UI" panose="020B0604030504040204" pitchFamily="34" charset="-128"/>
                <a:ea typeface="Meiryo UI" panose="020B0604030504040204" pitchFamily="34" charset="-128"/>
              </a:rPr>
              <a:t>1.5m</a:t>
            </a:r>
            <a:r>
              <a:rPr lang="ja-JP" altLang="en-US" sz="900" dirty="0">
                <a:latin typeface="Meiryo UI" panose="020B0604030504040204" pitchFamily="34" charset="-128"/>
                <a:ea typeface="Meiryo UI" panose="020B0604030504040204" pitchFamily="34" charset="-128"/>
              </a:rPr>
              <a:t>）、カップ（</a:t>
            </a:r>
            <a:r>
              <a:rPr lang="en-US" altLang="ja-JP" sz="900" dirty="0">
                <a:latin typeface="Meiryo UI" panose="020B0604030504040204" pitchFamily="34" charset="-128"/>
                <a:ea typeface="Meiryo UI" panose="020B0604030504040204" pitchFamily="34" charset="-128"/>
              </a:rPr>
              <a:t>230ml</a:t>
            </a:r>
            <a:r>
              <a:rPr lang="ja-JP" altLang="en-US" sz="900" dirty="0">
                <a:latin typeface="Meiryo UI" panose="020B0604030504040204" pitchFamily="34" charset="-128"/>
                <a:ea typeface="Meiryo UI" panose="020B0604030504040204" pitchFamily="34" charset="-128"/>
              </a:rPr>
              <a:t>）　生産国：中国</a:t>
            </a:r>
          </a:p>
          <a:p>
            <a:r>
              <a:rPr lang="ja-JP" altLang="en-US" sz="900" dirty="0">
                <a:latin typeface="Meiryo UI" panose="020B0604030504040204" pitchFamily="34" charset="-128"/>
                <a:ea typeface="Meiryo UI" panose="020B0604030504040204" pitchFamily="34" charset="-128"/>
              </a:rPr>
              <a:t>備考：消費電力：</a:t>
            </a:r>
            <a:r>
              <a:rPr lang="en-US" altLang="ja-JP" sz="900" dirty="0">
                <a:latin typeface="Meiryo UI" panose="020B0604030504040204" pitchFamily="34" charset="-128"/>
                <a:ea typeface="Meiryo UI" panose="020B0604030504040204" pitchFamily="34" charset="-128"/>
              </a:rPr>
              <a:t>30W(</a:t>
            </a:r>
            <a:r>
              <a:rPr lang="ja-JP" altLang="en-US" sz="900" dirty="0">
                <a:latin typeface="Meiryo UI" panose="020B0604030504040204" pitchFamily="34" charset="-128"/>
                <a:ea typeface="Meiryo UI" panose="020B0604030504040204" pitchFamily="34" charset="-128"/>
              </a:rPr>
              <a:t>濡れたモップ掃除の場合</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　バッテリー容量：</a:t>
            </a:r>
            <a:r>
              <a:rPr lang="en-US" altLang="ja-JP" sz="900" dirty="0">
                <a:latin typeface="Meiryo UI" panose="020B0604030504040204" pitchFamily="34" charset="-128"/>
                <a:ea typeface="Meiryo UI" panose="020B0604030504040204" pitchFamily="34" charset="-128"/>
              </a:rPr>
              <a:t>2000mAh</a:t>
            </a:r>
            <a:r>
              <a:rPr lang="ja-JP" altLang="en-US" sz="900" dirty="0">
                <a:latin typeface="Meiryo UI" panose="020B0604030504040204" pitchFamily="34" charset="-128"/>
                <a:ea typeface="Meiryo UI" panose="020B0604030504040204" pitchFamily="34" charset="-128"/>
              </a:rPr>
              <a:t>　電源：リチウムイオンバッテリー　充電時間：約</a:t>
            </a:r>
            <a:r>
              <a:rPr lang="en-US" altLang="ja-JP" sz="900" dirty="0">
                <a:latin typeface="Meiryo UI" panose="020B0604030504040204" pitchFamily="34" charset="-128"/>
                <a:ea typeface="Meiryo UI" panose="020B0604030504040204" pitchFamily="34" charset="-128"/>
              </a:rPr>
              <a:t>4</a:t>
            </a:r>
            <a:r>
              <a:rPr lang="ja-JP" altLang="en-US" sz="900" dirty="0">
                <a:latin typeface="Meiryo UI" panose="020B0604030504040204" pitchFamily="34" charset="-128"/>
                <a:ea typeface="Meiryo UI" panose="020B0604030504040204" pitchFamily="34" charset="-128"/>
              </a:rPr>
              <a:t>時間　連続使用時間：約</a:t>
            </a:r>
            <a:r>
              <a:rPr lang="en-US" altLang="ja-JP" sz="900" dirty="0">
                <a:latin typeface="Meiryo UI" panose="020B0604030504040204" pitchFamily="34" charset="-128"/>
                <a:ea typeface="Meiryo UI" panose="020B0604030504040204" pitchFamily="34" charset="-128"/>
              </a:rPr>
              <a:t>45</a:t>
            </a:r>
            <a:r>
              <a:rPr lang="ja-JP" altLang="en-US" sz="900" dirty="0">
                <a:latin typeface="Meiryo UI" panose="020B0604030504040204" pitchFamily="34" charset="-128"/>
                <a:ea typeface="Meiryo UI" panose="020B0604030504040204" pitchFamily="34" charset="-128"/>
              </a:rPr>
              <a:t>分</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濡れたモップ掃除の場合</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約</a:t>
            </a:r>
            <a:r>
              <a:rPr lang="en-US" altLang="ja-JP" sz="900" dirty="0">
                <a:latin typeface="Meiryo UI" panose="020B0604030504040204" pitchFamily="34" charset="-128"/>
                <a:ea typeface="Meiryo UI" panose="020B0604030504040204" pitchFamily="34" charset="-128"/>
              </a:rPr>
              <a:t>60</a:t>
            </a:r>
            <a:r>
              <a:rPr lang="ja-JP" altLang="en-US" sz="900" dirty="0">
                <a:latin typeface="Meiryo UI" panose="020B0604030504040204" pitchFamily="34" charset="-128"/>
                <a:ea typeface="Meiryo UI" panose="020B0604030504040204" pitchFamily="34" charset="-128"/>
              </a:rPr>
              <a:t>分</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乾拭きの場合</a:t>
            </a:r>
            <a:r>
              <a:rPr lang="en-US" altLang="ja-JP" sz="900" dirty="0">
                <a:latin typeface="Meiryo UI" panose="020B0604030504040204" pitchFamily="34" charset="-128"/>
                <a:ea typeface="Meiryo UI" panose="020B0604030504040204" pitchFamily="34" charset="-128"/>
              </a:rPr>
              <a:t>) </a:t>
            </a: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立ったままでもラクに床の拭き掃除ができる水噴射機能付きの電動回転モップ。コードレスタイプ、さらに</a:t>
            </a:r>
            <a:r>
              <a:rPr lang="en-US" altLang="ja-JP" sz="1600" dirty="0"/>
              <a:t>LED</a:t>
            </a:r>
            <a:r>
              <a:rPr lang="ja-JP" altLang="en-US" sz="1600" dirty="0"/>
              <a:t>付きのためどんな場所でも使用可能！水タンクに水を入れるだけですぐに使えます。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44" name="図 43">
            <a:extLst>
              <a:ext uri="{FF2B5EF4-FFF2-40B4-BE49-F238E27FC236}">
                <a16:creationId xmlns:a16="http://schemas.microsoft.com/office/drawing/2014/main" id="{FE90788A-7DC2-A269-5720-F5FB88C80EB7}"/>
              </a:ext>
            </a:extLst>
          </p:cNvPr>
          <p:cNvPicPr>
            <a:picLocks noChangeAspect="1"/>
          </p:cNvPicPr>
          <p:nvPr/>
        </p:nvPicPr>
        <p:blipFill>
          <a:blip r:embed="rId5"/>
          <a:stretch>
            <a:fillRect/>
          </a:stretch>
        </p:blipFill>
        <p:spPr>
          <a:xfrm>
            <a:off x="732950" y="1442011"/>
            <a:ext cx="3530037" cy="3530037"/>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1206</TotalTime>
  <Words>174</Words>
  <Application>Microsoft Office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269</cp:revision>
  <cp:lastPrinted>2021-07-20T08:57:41Z</cp:lastPrinted>
  <dcterms:created xsi:type="dcterms:W3CDTF">2021-06-21T09:41:39Z</dcterms:created>
  <dcterms:modified xsi:type="dcterms:W3CDTF">2024-11-19T08:17:24Z</dcterms:modified>
</cp:coreProperties>
</file>