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スプレーモップ 水拭き 消毒 洗剤 フロアモップ フローリング 床 掃除 拭き掃除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素材：ポリプロピレン、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、マイクロファイバー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W355×D120×H1270mm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（モップパッド未装着時）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容量：タンク容量：約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280ml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付属品：モップパッド緑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硬い繊維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枚、モップパッドグレー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柔らかい繊維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デリケートな素材、高価なものへの使用は避けてください。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水ぶきに適さない床面には使用しないでください。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消毒液や中性洗剤も使用可能な、水噴射機能付きフロアモップです。立ったままでもしっかりと水拭きが出来る上、二種類付属しているモップパッドは洗って繰り返し使用でき、エコなモップです。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D5556FE9-F56F-0487-9726-4388901DB2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389" y="1422052"/>
            <a:ext cx="3495312" cy="349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1164</TotalTime>
  <Words>149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268</cp:revision>
  <cp:lastPrinted>2021-07-20T08:57:41Z</cp:lastPrinted>
  <dcterms:created xsi:type="dcterms:W3CDTF">2021-06-21T09:41:39Z</dcterms:created>
  <dcterms:modified xsi:type="dcterms:W3CDTF">2024-11-20T08:03:30Z</dcterms:modified>
</cp:coreProperties>
</file>