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コードレス ハンディクリーナー 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充電式 ブロワー機能つき 吸引力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5000Pa 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小型掃除機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W248×D70×H70mm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（キャップ装着時）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543g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付属品：充電用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94cm)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、ブラシノズル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7.5cm)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、すき間ノズル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22.5cm)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、ブロアーホース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34.5cm)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備考：定格電圧：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5V/2.4A(MAX) 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バッテリー容量：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6000mAh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電源：リチウムイオンバッテリー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2000mAh×3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　消費電力：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65W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充電時間：約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(5V/2.4A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の時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パワフル吸引力ながらどこでも使えるコードレスハンディクリーナー。ブラシノズルやすき間ノズル付きのため、デスク上も車内も窓のサッシも手軽に使えます。</a:t>
            </a:r>
            <a:r>
              <a:rPr lang="en-US" altLang="ja-JP" sz="1600" dirty="0"/>
              <a:t>4</a:t>
            </a:r>
            <a:r>
              <a:rPr lang="ja-JP" altLang="en-US" sz="1600" dirty="0"/>
              <a:t>時間充電で</a:t>
            </a:r>
            <a:r>
              <a:rPr lang="en-US" altLang="ja-JP" sz="1600" dirty="0"/>
              <a:t>25</a:t>
            </a:r>
            <a:r>
              <a:rPr lang="ja-JP" altLang="en-US" sz="1600" dirty="0"/>
              <a:t>分連続使用可能！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77A65322-35A9-6392-30E8-57191A1F81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64" y="1422052"/>
            <a:ext cx="3541183" cy="354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149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2024-09-09T08:20:42Z</dcterms:modified>
</cp:coreProperties>
</file>