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折りたたみバケツ 四角 小物入れ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12L 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取っ手 コンパクト 掃除 洗濯 洗い桶 キッチン アウトドア 防災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（ポリプロピレン）、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TPR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（熱可塑性エラストマー）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W485×D260×H75?470mm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720g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適正容量以上に水を入れたり、使用中に衝撃を与えたりすると、水圧でバケツの壁が折りたたまれてしまう恐れがあります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12</a:t>
            </a:r>
            <a:r>
              <a:rPr lang="ja-JP" altLang="en-US" sz="1600" dirty="0"/>
              <a:t>リットルサイズの取っ手付き折りたたみバケツです。コンパクトの折りたたむことが出来るため、収納場所に困らず非常に便利。アウトドアシーンや災害時用などにも役立ちます。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F7FCD1E-CEDC-F8B7-3296-B4A595C2ED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527" y="140775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845</TotalTime>
  <Words>126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2024-11-19T02:16:04Z</dcterms:modified>
</cp:coreProperties>
</file>