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電動エアダスター 強力エアダスター バキュームクリーナー 充電式 吹き飛ばし 吸い込み クリーナー ハンディクリーナー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W67×D213×H163mm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372g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付属品：吸引ノズル、ブラシ付き吸引ノズル、噴射ノズル、ブラシ付き噴射ノズル、空気入れノズル、ワイドノズル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備考：バッテリー：リチウムイオン電池　使用可能時間：最大約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?20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　消費電力：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の場合）　電池容量：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7.4V 2000mAh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これ一台でエアダスターとしてもハンディ掃除機としても使えるコードレスクリーナー。吸い込みも吹き飛ばしも</a:t>
            </a:r>
            <a:r>
              <a:rPr lang="en-US" altLang="ja-JP" sz="1600" dirty="0"/>
              <a:t>2</a:t>
            </a:r>
            <a:r>
              <a:rPr lang="ja-JP" altLang="en-US" sz="1600" dirty="0"/>
              <a:t>段階の強さで調整可能。多彩な交換用アタッチメント付きも高ポイント！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A312D33-A635-4FC2-9774-F308CE8159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45722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129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2024-08-26T01:40:47Z</dcterms:modified>
</cp:coreProperties>
</file>